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7" r:id="rId2"/>
    <p:sldId id="326" r:id="rId3"/>
    <p:sldId id="316" r:id="rId4"/>
    <p:sldId id="314" r:id="rId5"/>
    <p:sldId id="315" r:id="rId6"/>
    <p:sldId id="319" r:id="rId7"/>
    <p:sldId id="317" r:id="rId8"/>
    <p:sldId id="318" r:id="rId9"/>
    <p:sldId id="320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42" r:id="rId26"/>
    <p:sldId id="339" r:id="rId27"/>
    <p:sldId id="338" r:id="rId28"/>
    <p:sldId id="337" r:id="rId29"/>
    <p:sldId id="340" r:id="rId30"/>
    <p:sldId id="341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6" r:id="rId43"/>
    <p:sldId id="355" r:id="rId44"/>
    <p:sldId id="354" r:id="rId45"/>
    <p:sldId id="359" r:id="rId46"/>
    <p:sldId id="358" r:id="rId47"/>
    <p:sldId id="309" r:id="rId48"/>
    <p:sldId id="310" r:id="rId49"/>
    <p:sldId id="308" r:id="rId50"/>
    <p:sldId id="357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995"/>
    <a:srgbClr val="54D0CA"/>
    <a:srgbClr val="0D1325"/>
    <a:srgbClr val="8E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2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 聪" userId="3a7643a4fd805d74" providerId="LiveId" clId="{A8C0AF2B-0258-4716-A60B-5151C2A23975}"/>
    <pc:docChg chg="undo custSel addSld delSld modSld">
      <pc:chgData name="周 聪" userId="3a7643a4fd805d74" providerId="LiveId" clId="{A8C0AF2B-0258-4716-A60B-5151C2A23975}" dt="2021-04-17T19:09:29.722" v="1653" actId="167"/>
      <pc:docMkLst>
        <pc:docMk/>
      </pc:docMkLst>
      <pc:sldChg chg="del">
        <pc:chgData name="周 聪" userId="3a7643a4fd805d74" providerId="LiveId" clId="{A8C0AF2B-0258-4716-A60B-5151C2A23975}" dt="2021-04-17T17:34:04.188" v="911" actId="47"/>
        <pc:sldMkLst>
          <pc:docMk/>
          <pc:sldMk cId="947905987" sldId="278"/>
        </pc:sldMkLst>
      </pc:sldChg>
      <pc:sldChg chg="modSp mod">
        <pc:chgData name="周 聪" userId="3a7643a4fd805d74" providerId="LiveId" clId="{A8C0AF2B-0258-4716-A60B-5151C2A23975}" dt="2021-04-17T17:31:28.650" v="885" actId="21"/>
        <pc:sldMkLst>
          <pc:docMk/>
          <pc:sldMk cId="1638134685" sldId="297"/>
        </pc:sldMkLst>
        <pc:spChg chg="mod">
          <ac:chgData name="周 聪" userId="3a7643a4fd805d74" providerId="LiveId" clId="{A8C0AF2B-0258-4716-A60B-5151C2A23975}" dt="2021-04-17T17:31:28.650" v="885" actId="21"/>
          <ac:spMkLst>
            <pc:docMk/>
            <pc:sldMk cId="1638134685" sldId="297"/>
            <ac:spMk id="56" creationId="{00000000-0000-0000-0000-000000000000}"/>
          </ac:spMkLst>
        </pc:spChg>
      </pc:sldChg>
      <pc:sldChg chg="del">
        <pc:chgData name="周 聪" userId="3a7643a4fd805d74" providerId="LiveId" clId="{A8C0AF2B-0258-4716-A60B-5151C2A23975}" dt="2021-04-17T16:35:37.436" v="607" actId="47"/>
        <pc:sldMkLst>
          <pc:docMk/>
          <pc:sldMk cId="3639784795" sldId="303"/>
        </pc:sldMkLst>
      </pc:sldChg>
      <pc:sldChg chg="del">
        <pc:chgData name="周 聪" userId="3a7643a4fd805d74" providerId="LiveId" clId="{A8C0AF2B-0258-4716-A60B-5151C2A23975}" dt="2021-04-17T16:35:36.835" v="606" actId="47"/>
        <pc:sldMkLst>
          <pc:docMk/>
          <pc:sldMk cId="2614448751" sldId="304"/>
        </pc:sldMkLst>
      </pc:sldChg>
      <pc:sldChg chg="del">
        <pc:chgData name="周 聪" userId="3a7643a4fd805d74" providerId="LiveId" clId="{A8C0AF2B-0258-4716-A60B-5151C2A23975}" dt="2021-04-17T16:35:36.248" v="605" actId="47"/>
        <pc:sldMkLst>
          <pc:docMk/>
          <pc:sldMk cId="1819490157" sldId="305"/>
        </pc:sldMkLst>
      </pc:sldChg>
      <pc:sldChg chg="del">
        <pc:chgData name="周 聪" userId="3a7643a4fd805d74" providerId="LiveId" clId="{A8C0AF2B-0258-4716-A60B-5151C2A23975}" dt="2021-04-17T16:35:38.497" v="608" actId="47"/>
        <pc:sldMkLst>
          <pc:docMk/>
          <pc:sldMk cId="1627830450" sldId="306"/>
        </pc:sldMkLst>
      </pc:sldChg>
      <pc:sldChg chg="del">
        <pc:chgData name="周 聪" userId="3a7643a4fd805d74" providerId="LiveId" clId="{A8C0AF2B-0258-4716-A60B-5151C2A23975}" dt="2021-04-17T16:35:39.183" v="609" actId="47"/>
        <pc:sldMkLst>
          <pc:docMk/>
          <pc:sldMk cId="4249173198" sldId="307"/>
        </pc:sldMkLst>
      </pc:sldChg>
      <pc:sldChg chg="modSp mod">
        <pc:chgData name="周 聪" userId="3a7643a4fd805d74" providerId="LiveId" clId="{A8C0AF2B-0258-4716-A60B-5151C2A23975}" dt="2021-04-17T16:22:22.503" v="510" actId="14100"/>
        <pc:sldMkLst>
          <pc:docMk/>
          <pc:sldMk cId="3584854266" sldId="314"/>
        </pc:sldMkLst>
        <pc:picChg chg="mod">
          <ac:chgData name="周 聪" userId="3a7643a4fd805d74" providerId="LiveId" clId="{A8C0AF2B-0258-4716-A60B-5151C2A23975}" dt="2021-04-17T16:22:22.503" v="510" actId="14100"/>
          <ac:picMkLst>
            <pc:docMk/>
            <pc:sldMk cId="3584854266" sldId="314"/>
            <ac:picMk id="5" creationId="{85E35A89-A256-42E5-9277-48B3FF1D4528}"/>
          </ac:picMkLst>
        </pc:picChg>
      </pc:sldChg>
      <pc:sldChg chg="addSp modSp mod">
        <pc:chgData name="周 聪" userId="3a7643a4fd805d74" providerId="LiveId" clId="{A8C0AF2B-0258-4716-A60B-5151C2A23975}" dt="2021-04-17T15:33:14.420" v="196" actId="1076"/>
        <pc:sldMkLst>
          <pc:docMk/>
          <pc:sldMk cId="3047760391" sldId="315"/>
        </pc:sldMkLst>
        <pc:spChg chg="add mod">
          <ac:chgData name="周 聪" userId="3a7643a4fd805d74" providerId="LiveId" clId="{A8C0AF2B-0258-4716-A60B-5151C2A23975}" dt="2021-04-17T15:33:14.420" v="196" actId="1076"/>
          <ac:spMkLst>
            <pc:docMk/>
            <pc:sldMk cId="3047760391" sldId="315"/>
            <ac:spMk id="2" creationId="{0BCC6C59-DB29-446E-87D0-C9F40F0A33C0}"/>
          </ac:spMkLst>
        </pc:spChg>
      </pc:sldChg>
      <pc:sldChg chg="modSp mod">
        <pc:chgData name="周 聪" userId="3a7643a4fd805d74" providerId="LiveId" clId="{A8C0AF2B-0258-4716-A60B-5151C2A23975}" dt="2021-04-17T15:43:58.655" v="239" actId="1076"/>
        <pc:sldMkLst>
          <pc:docMk/>
          <pc:sldMk cId="2444638775" sldId="316"/>
        </pc:sldMkLst>
        <pc:picChg chg="mod">
          <ac:chgData name="周 聪" userId="3a7643a4fd805d74" providerId="LiveId" clId="{A8C0AF2B-0258-4716-A60B-5151C2A23975}" dt="2021-04-17T15:43:58.655" v="239" actId="1076"/>
          <ac:picMkLst>
            <pc:docMk/>
            <pc:sldMk cId="2444638775" sldId="316"/>
            <ac:picMk id="17" creationId="{6EAF9255-8FD2-4469-A34C-CCD498A1BB80}"/>
          </ac:picMkLst>
        </pc:picChg>
      </pc:sldChg>
      <pc:sldChg chg="addSp modSp mod modTransition">
        <pc:chgData name="周 聪" userId="3a7643a4fd805d74" providerId="LiveId" clId="{A8C0AF2B-0258-4716-A60B-5151C2A23975}" dt="2021-04-17T17:40:38.797" v="1151"/>
        <pc:sldMkLst>
          <pc:docMk/>
          <pc:sldMk cId="3583396062" sldId="317"/>
        </pc:sldMkLst>
        <pc:spChg chg="mod">
          <ac:chgData name="周 聪" userId="3a7643a4fd805d74" providerId="LiveId" clId="{A8C0AF2B-0258-4716-A60B-5151C2A23975}" dt="2021-04-17T17:40:38.797" v="1151"/>
          <ac:spMkLst>
            <pc:docMk/>
            <pc:sldMk cId="3583396062" sldId="317"/>
            <ac:spMk id="5" creationId="{0BECA7D4-FD93-44C8-A117-EEE0757FFE3F}"/>
          </ac:spMkLst>
        </pc:spChg>
        <pc:grpChg chg="add mod">
          <ac:chgData name="周 聪" userId="3a7643a4fd805d74" providerId="LiveId" clId="{A8C0AF2B-0258-4716-A60B-5151C2A23975}" dt="2021-04-17T15:24:49.701" v="25" actId="1076"/>
          <ac:grpSpMkLst>
            <pc:docMk/>
            <pc:sldMk cId="3583396062" sldId="317"/>
            <ac:grpSpMk id="12" creationId="{05CA516B-BF57-466E-8B01-CDA853181975}"/>
          </ac:grpSpMkLst>
        </pc:grpChg>
        <pc:picChg chg="mod">
          <ac:chgData name="周 聪" userId="3a7643a4fd805d74" providerId="LiveId" clId="{A8C0AF2B-0258-4716-A60B-5151C2A23975}" dt="2021-04-17T15:24:43.023" v="23"/>
          <ac:picMkLst>
            <pc:docMk/>
            <pc:sldMk cId="3583396062" sldId="317"/>
            <ac:picMk id="14" creationId="{57E4FACC-4E9C-44DC-BF42-4E8B5CFFB671}"/>
          </ac:picMkLst>
        </pc:picChg>
        <pc:picChg chg="mod">
          <ac:chgData name="周 聪" userId="3a7643a4fd805d74" providerId="LiveId" clId="{A8C0AF2B-0258-4716-A60B-5151C2A23975}" dt="2021-04-17T15:24:43.023" v="23"/>
          <ac:picMkLst>
            <pc:docMk/>
            <pc:sldMk cId="3583396062" sldId="317"/>
            <ac:picMk id="18" creationId="{07DE87C5-6BF3-4A2F-AEA2-66A1063FECCE}"/>
          </ac:picMkLst>
        </pc:picChg>
      </pc:sldChg>
      <pc:sldChg chg="addSp modSp mod modTransition">
        <pc:chgData name="周 聪" userId="3a7643a4fd805d74" providerId="LiveId" clId="{A8C0AF2B-0258-4716-A60B-5151C2A23975}" dt="2021-04-17T17:40:41.058" v="1152"/>
        <pc:sldMkLst>
          <pc:docMk/>
          <pc:sldMk cId="2047902436" sldId="318"/>
        </pc:sldMkLst>
        <pc:spChg chg="mod">
          <ac:chgData name="周 聪" userId="3a7643a4fd805d74" providerId="LiveId" clId="{A8C0AF2B-0258-4716-A60B-5151C2A23975}" dt="2021-04-17T17:40:41.058" v="1152"/>
          <ac:spMkLst>
            <pc:docMk/>
            <pc:sldMk cId="2047902436" sldId="318"/>
            <ac:spMk id="5" creationId="{0BECA7D4-FD93-44C8-A117-EEE0757FFE3F}"/>
          </ac:spMkLst>
        </pc:spChg>
        <pc:spChg chg="add mod">
          <ac:chgData name="周 聪" userId="3a7643a4fd805d74" providerId="LiveId" clId="{A8C0AF2B-0258-4716-A60B-5151C2A23975}" dt="2021-04-17T15:26:27.647" v="67" actId="164"/>
          <ac:spMkLst>
            <pc:docMk/>
            <pc:sldMk cId="2047902436" sldId="318"/>
            <ac:spMk id="19" creationId="{5D206452-17CA-42D8-85EB-9B342F3CFF8E}"/>
          </ac:spMkLst>
        </pc:spChg>
        <pc:grpChg chg="add mod">
          <ac:chgData name="周 聪" userId="3a7643a4fd805d74" providerId="LiveId" clId="{A8C0AF2B-0258-4716-A60B-5151C2A23975}" dt="2021-04-17T15:26:27.647" v="67" actId="164"/>
          <ac:grpSpMkLst>
            <pc:docMk/>
            <pc:sldMk cId="2047902436" sldId="318"/>
            <ac:grpSpMk id="8" creationId="{964A988A-DC45-4AC8-A5CF-78988FE5BEFF}"/>
          </ac:grpSpMkLst>
        </pc:grpChg>
        <pc:grpChg chg="add mod">
          <ac:chgData name="周 聪" userId="3a7643a4fd805d74" providerId="LiveId" clId="{A8C0AF2B-0258-4716-A60B-5151C2A23975}" dt="2021-04-17T15:25:02.364" v="60"/>
          <ac:grpSpMkLst>
            <pc:docMk/>
            <pc:sldMk cId="2047902436" sldId="318"/>
            <ac:grpSpMk id="12" creationId="{3114A85A-7285-44D5-BA9E-F42E9C10B234}"/>
          </ac:grpSpMkLst>
        </pc:grpChg>
        <pc:grpChg chg="mod">
          <ac:chgData name="周 聪" userId="3a7643a4fd805d74" providerId="LiveId" clId="{A8C0AF2B-0258-4716-A60B-5151C2A23975}" dt="2021-04-17T15:25:05.439" v="61" actId="1076"/>
          <ac:grpSpMkLst>
            <pc:docMk/>
            <pc:sldMk cId="2047902436" sldId="318"/>
            <ac:grpSpMk id="17" creationId="{14A7211F-DCC9-4592-90FA-ED274DE70DF1}"/>
          </ac:grpSpMkLst>
        </pc:grpChg>
        <pc:picChg chg="add mod">
          <ac:chgData name="周 聪" userId="3a7643a4fd805d74" providerId="LiveId" clId="{A8C0AF2B-0258-4716-A60B-5151C2A23975}" dt="2021-04-17T15:26:27.647" v="67" actId="164"/>
          <ac:picMkLst>
            <pc:docMk/>
            <pc:sldMk cId="2047902436" sldId="318"/>
            <ac:picMk id="7" creationId="{F3D20D46-C213-4AD0-8AF6-3F8D8A840C19}"/>
          </ac:picMkLst>
        </pc:picChg>
        <pc:picChg chg="mod">
          <ac:chgData name="周 聪" userId="3a7643a4fd805d74" providerId="LiveId" clId="{A8C0AF2B-0258-4716-A60B-5151C2A23975}" dt="2021-04-17T15:25:02.364" v="60"/>
          <ac:picMkLst>
            <pc:docMk/>
            <pc:sldMk cId="2047902436" sldId="318"/>
            <ac:picMk id="14" creationId="{EB0FEE3E-E165-4E55-97A9-454BF8B08C62}"/>
          </ac:picMkLst>
        </pc:picChg>
        <pc:picChg chg="mod">
          <ac:chgData name="周 聪" userId="3a7643a4fd805d74" providerId="LiveId" clId="{A8C0AF2B-0258-4716-A60B-5151C2A23975}" dt="2021-04-17T15:25:02.364" v="60"/>
          <ac:picMkLst>
            <pc:docMk/>
            <pc:sldMk cId="2047902436" sldId="318"/>
            <ac:picMk id="18" creationId="{09C7407D-DABC-4002-BC0C-691627E7ED6D}"/>
          </ac:picMkLst>
        </pc:picChg>
      </pc:sldChg>
      <pc:sldChg chg="addSp delSp modSp mod modTransition">
        <pc:chgData name="周 聪" userId="3a7643a4fd805d74" providerId="LiveId" clId="{A8C0AF2B-0258-4716-A60B-5151C2A23975}" dt="2021-04-17T17:40:33.445" v="1150"/>
        <pc:sldMkLst>
          <pc:docMk/>
          <pc:sldMk cId="347794682" sldId="319"/>
        </pc:sldMkLst>
        <pc:spChg chg="mod">
          <ac:chgData name="周 聪" userId="3a7643a4fd805d74" providerId="LiveId" clId="{A8C0AF2B-0258-4716-A60B-5151C2A23975}" dt="2021-04-17T17:40:33.445" v="1150"/>
          <ac:spMkLst>
            <pc:docMk/>
            <pc:sldMk cId="347794682" sldId="319"/>
            <ac:spMk id="5" creationId="{0BECA7D4-FD93-44C8-A117-EEE0757FFE3F}"/>
          </ac:spMkLst>
        </pc:spChg>
        <pc:spChg chg="mod">
          <ac:chgData name="周 聪" userId="3a7643a4fd805d74" providerId="LiveId" clId="{A8C0AF2B-0258-4716-A60B-5151C2A23975}" dt="2021-04-17T15:23:06.861" v="9"/>
          <ac:spMkLst>
            <pc:docMk/>
            <pc:sldMk cId="347794682" sldId="319"/>
            <ac:spMk id="11" creationId="{184470DF-D6BE-49F9-A4D2-997ED539A514}"/>
          </ac:spMkLst>
        </pc:spChg>
        <pc:grpChg chg="add mod">
          <ac:chgData name="周 聪" userId="3a7643a4fd805d74" providerId="LiveId" clId="{A8C0AF2B-0258-4716-A60B-5151C2A23975}" dt="2021-04-17T15:24:39.389" v="22" actId="1076"/>
          <ac:grpSpMkLst>
            <pc:docMk/>
            <pc:sldMk cId="347794682" sldId="319"/>
            <ac:grpSpMk id="10" creationId="{F1EFDCB0-BD5D-4475-BE0A-8C8EE8638660}"/>
          </ac:grpSpMkLst>
        </pc:grpChg>
        <pc:grpChg chg="del">
          <ac:chgData name="周 聪" userId="3a7643a4fd805d74" providerId="LiveId" clId="{A8C0AF2B-0258-4716-A60B-5151C2A23975}" dt="2021-04-17T15:23:09.030" v="10" actId="478"/>
          <ac:grpSpMkLst>
            <pc:docMk/>
            <pc:sldMk cId="347794682" sldId="319"/>
            <ac:grpSpMk id="17" creationId="{14A7211F-DCC9-4592-90FA-ED274DE70DF1}"/>
          </ac:grpSpMkLst>
        </pc:grpChg>
        <pc:picChg chg="add mod">
          <ac:chgData name="周 聪" userId="3a7643a4fd805d74" providerId="LiveId" clId="{A8C0AF2B-0258-4716-A60B-5151C2A23975}" dt="2021-04-17T15:24:29.441" v="20" actId="164"/>
          <ac:picMkLst>
            <pc:docMk/>
            <pc:sldMk cId="347794682" sldId="319"/>
            <ac:picMk id="7" creationId="{4D72C06B-02D0-4295-8620-794F5DBBC0E3}"/>
          </ac:picMkLst>
        </pc:picChg>
        <pc:picChg chg="add mod">
          <ac:chgData name="周 聪" userId="3a7643a4fd805d74" providerId="LiveId" clId="{A8C0AF2B-0258-4716-A60B-5151C2A23975}" dt="2021-04-17T15:24:29.441" v="20" actId="164"/>
          <ac:picMkLst>
            <pc:docMk/>
            <pc:sldMk cId="347794682" sldId="319"/>
            <ac:picMk id="9" creationId="{B8E87356-4C83-4764-8B0D-360797E1C3C9}"/>
          </ac:picMkLst>
        </pc:picChg>
      </pc:sldChg>
      <pc:sldChg chg="addSp delSp modSp mod">
        <pc:chgData name="周 聪" userId="3a7643a4fd805d74" providerId="LiveId" clId="{A8C0AF2B-0258-4716-A60B-5151C2A23975}" dt="2021-04-17T17:40:43.058" v="1153"/>
        <pc:sldMkLst>
          <pc:docMk/>
          <pc:sldMk cId="673847422" sldId="320"/>
        </pc:sldMkLst>
        <pc:spChg chg="mod">
          <ac:chgData name="周 聪" userId="3a7643a4fd805d74" providerId="LiveId" clId="{A8C0AF2B-0258-4716-A60B-5151C2A23975}" dt="2021-04-17T17:40:43.058" v="1153"/>
          <ac:spMkLst>
            <pc:docMk/>
            <pc:sldMk cId="673847422" sldId="320"/>
            <ac:spMk id="5" creationId="{0BECA7D4-FD93-44C8-A117-EEE0757FFE3F}"/>
          </ac:spMkLst>
        </pc:spChg>
        <pc:spChg chg="mod">
          <ac:chgData name="周 聪" userId="3a7643a4fd805d74" providerId="LiveId" clId="{A8C0AF2B-0258-4716-A60B-5151C2A23975}" dt="2021-04-17T15:27:08.845" v="89"/>
          <ac:spMkLst>
            <pc:docMk/>
            <pc:sldMk cId="673847422" sldId="320"/>
            <ac:spMk id="11" creationId="{184470DF-D6BE-49F9-A4D2-997ED539A514}"/>
          </ac:spMkLst>
        </pc:spChg>
        <pc:spChg chg="mod topLvl">
          <ac:chgData name="周 聪" userId="3a7643a4fd805d74" providerId="LiveId" clId="{A8C0AF2B-0258-4716-A60B-5151C2A23975}" dt="2021-04-17T15:35:59.588" v="210" actId="1076"/>
          <ac:spMkLst>
            <pc:docMk/>
            <pc:sldMk cId="673847422" sldId="320"/>
            <ac:spMk id="19" creationId="{5D206452-17CA-42D8-85EB-9B342F3CFF8E}"/>
          </ac:spMkLst>
        </pc:spChg>
        <pc:spChg chg="mod">
          <ac:chgData name="周 聪" userId="3a7643a4fd805d74" providerId="LiveId" clId="{A8C0AF2B-0258-4716-A60B-5151C2A23975}" dt="2021-04-17T15:33:56.667" v="197"/>
          <ac:spMkLst>
            <pc:docMk/>
            <pc:sldMk cId="673847422" sldId="320"/>
            <ac:spMk id="22" creationId="{EDF238E9-41F5-4DE8-87DE-CD0894AC9BFB}"/>
          </ac:spMkLst>
        </pc:spChg>
        <pc:spChg chg="add del mod">
          <ac:chgData name="周 聪" userId="3a7643a4fd805d74" providerId="LiveId" clId="{A8C0AF2B-0258-4716-A60B-5151C2A23975}" dt="2021-04-17T15:37:16.758" v="221" actId="478"/>
          <ac:spMkLst>
            <pc:docMk/>
            <pc:sldMk cId="673847422" sldId="320"/>
            <ac:spMk id="23" creationId="{8B177381-0EE4-4CFC-9015-024558DAA08F}"/>
          </ac:spMkLst>
        </pc:spChg>
        <pc:grpChg chg="del">
          <ac:chgData name="周 聪" userId="3a7643a4fd805d74" providerId="LiveId" clId="{A8C0AF2B-0258-4716-A60B-5151C2A23975}" dt="2021-04-17T15:27:12.718" v="90" actId="478"/>
          <ac:grpSpMkLst>
            <pc:docMk/>
            <pc:sldMk cId="673847422" sldId="320"/>
            <ac:grpSpMk id="8" creationId="{964A988A-DC45-4AC8-A5CF-78988FE5BEFF}"/>
          </ac:grpSpMkLst>
        </pc:grpChg>
        <pc:grpChg chg="add mod">
          <ac:chgData name="周 聪" userId="3a7643a4fd805d74" providerId="LiveId" clId="{A8C0AF2B-0258-4716-A60B-5151C2A23975}" dt="2021-04-17T15:34:08.404" v="201" actId="14100"/>
          <ac:grpSpMkLst>
            <pc:docMk/>
            <pc:sldMk cId="673847422" sldId="320"/>
            <ac:grpSpMk id="20" creationId="{A56DFDA8-99BC-4F69-A4C0-B7B5733564E8}"/>
          </ac:grpSpMkLst>
        </pc:grpChg>
        <pc:picChg chg="del topLvl">
          <ac:chgData name="周 聪" userId="3a7643a4fd805d74" providerId="LiveId" clId="{A8C0AF2B-0258-4716-A60B-5151C2A23975}" dt="2021-04-17T15:27:12.718" v="90" actId="478"/>
          <ac:picMkLst>
            <pc:docMk/>
            <pc:sldMk cId="673847422" sldId="320"/>
            <ac:picMk id="7" creationId="{F3D20D46-C213-4AD0-8AF6-3F8D8A840C19}"/>
          </ac:picMkLst>
        </pc:picChg>
        <pc:picChg chg="add mod ord">
          <ac:chgData name="周 聪" userId="3a7643a4fd805d74" providerId="LiveId" clId="{A8C0AF2B-0258-4716-A60B-5151C2A23975}" dt="2021-04-17T15:35:59.588" v="210" actId="1076"/>
          <ac:picMkLst>
            <pc:docMk/>
            <pc:sldMk cId="673847422" sldId="320"/>
            <ac:picMk id="9" creationId="{5528E922-48CC-4B58-93BC-D144B5A8C233}"/>
          </ac:picMkLst>
        </pc:picChg>
        <pc:picChg chg="mod">
          <ac:chgData name="周 聪" userId="3a7643a4fd805d74" providerId="LiveId" clId="{A8C0AF2B-0258-4716-A60B-5151C2A23975}" dt="2021-04-17T15:33:56.667" v="197"/>
          <ac:picMkLst>
            <pc:docMk/>
            <pc:sldMk cId="673847422" sldId="320"/>
            <ac:picMk id="21" creationId="{94898DE1-2CEB-4E98-B1A0-52D7548BEFDB}"/>
          </ac:picMkLst>
        </pc:picChg>
      </pc:sldChg>
      <pc:sldChg chg="addSp delSp modSp mod modAnim">
        <pc:chgData name="周 聪" userId="3a7643a4fd805d74" providerId="LiveId" clId="{A8C0AF2B-0258-4716-A60B-5151C2A23975}" dt="2021-04-17T17:40:45.243" v="1154"/>
        <pc:sldMkLst>
          <pc:docMk/>
          <pc:sldMk cId="2307712468" sldId="321"/>
        </pc:sldMkLst>
        <pc:spChg chg="mod">
          <ac:chgData name="周 聪" userId="3a7643a4fd805d74" providerId="LiveId" clId="{A8C0AF2B-0258-4716-A60B-5151C2A23975}" dt="2021-04-17T17:40:45.243" v="1154"/>
          <ac:spMkLst>
            <pc:docMk/>
            <pc:sldMk cId="2307712468" sldId="321"/>
            <ac:spMk id="5" creationId="{0BECA7D4-FD93-44C8-A117-EEE0757FFE3F}"/>
          </ac:spMkLst>
        </pc:spChg>
        <pc:spChg chg="mod">
          <ac:chgData name="周 聪" userId="3a7643a4fd805d74" providerId="LiveId" clId="{A8C0AF2B-0258-4716-A60B-5151C2A23975}" dt="2021-04-17T16:39:17.043" v="697"/>
          <ac:spMkLst>
            <pc:docMk/>
            <pc:sldMk cId="2307712468" sldId="321"/>
            <ac:spMk id="11" creationId="{184470DF-D6BE-49F9-A4D2-997ED539A514}"/>
          </ac:spMkLst>
        </pc:spChg>
        <pc:spChg chg="del">
          <ac:chgData name="周 聪" userId="3a7643a4fd805d74" providerId="LiveId" clId="{A8C0AF2B-0258-4716-A60B-5151C2A23975}" dt="2021-04-17T15:42:13.157" v="233" actId="478"/>
          <ac:spMkLst>
            <pc:docMk/>
            <pc:sldMk cId="2307712468" sldId="321"/>
            <ac:spMk id="19" creationId="{5D206452-17CA-42D8-85EB-9B342F3CFF8E}"/>
          </ac:spMkLst>
        </pc:spChg>
        <pc:grpChg chg="del">
          <ac:chgData name="周 聪" userId="3a7643a4fd805d74" providerId="LiveId" clId="{A8C0AF2B-0258-4716-A60B-5151C2A23975}" dt="2021-04-17T15:40:44.646" v="222" actId="478"/>
          <ac:grpSpMkLst>
            <pc:docMk/>
            <pc:sldMk cId="2307712468" sldId="321"/>
            <ac:grpSpMk id="12" creationId="{3114A85A-7285-44D5-BA9E-F42E9C10B234}"/>
          </ac:grpSpMkLst>
        </pc:grpChg>
        <pc:grpChg chg="del">
          <ac:chgData name="周 聪" userId="3a7643a4fd805d74" providerId="LiveId" clId="{A8C0AF2B-0258-4716-A60B-5151C2A23975}" dt="2021-04-17T15:40:44.646" v="222" actId="478"/>
          <ac:grpSpMkLst>
            <pc:docMk/>
            <pc:sldMk cId="2307712468" sldId="321"/>
            <ac:grpSpMk id="17" creationId="{14A7211F-DCC9-4592-90FA-ED274DE70DF1}"/>
          </ac:grpSpMkLst>
        </pc:grpChg>
        <pc:grpChg chg="del">
          <ac:chgData name="周 聪" userId="3a7643a4fd805d74" providerId="LiveId" clId="{A8C0AF2B-0258-4716-A60B-5151C2A23975}" dt="2021-04-17T15:40:44.646" v="222" actId="478"/>
          <ac:grpSpMkLst>
            <pc:docMk/>
            <pc:sldMk cId="2307712468" sldId="321"/>
            <ac:grpSpMk id="20" creationId="{A56DFDA8-99BC-4F69-A4C0-B7B5733564E8}"/>
          </ac:grpSpMkLst>
        </pc:grpChg>
        <pc:picChg chg="add mod">
          <ac:chgData name="周 聪" userId="3a7643a4fd805d74" providerId="LiveId" clId="{A8C0AF2B-0258-4716-A60B-5151C2A23975}" dt="2021-04-17T15:42:45.100" v="235" actId="14100"/>
          <ac:picMkLst>
            <pc:docMk/>
            <pc:sldMk cId="2307712468" sldId="321"/>
            <ac:picMk id="7" creationId="{56F2F724-4FE9-4131-9856-199A35654ADF}"/>
          </ac:picMkLst>
        </pc:picChg>
        <pc:picChg chg="mod">
          <ac:chgData name="周 聪" userId="3a7643a4fd805d74" providerId="LiveId" clId="{A8C0AF2B-0258-4716-A60B-5151C2A23975}" dt="2021-04-17T15:42:42.356" v="234" actId="14100"/>
          <ac:picMkLst>
            <pc:docMk/>
            <pc:sldMk cId="2307712468" sldId="321"/>
            <ac:picMk id="9" creationId="{5528E922-48CC-4B58-93BC-D144B5A8C233}"/>
          </ac:picMkLst>
        </pc:picChg>
        <pc:cxnChg chg="add mod">
          <ac:chgData name="周 聪" userId="3a7643a4fd805d74" providerId="LiveId" clId="{A8C0AF2B-0258-4716-A60B-5151C2A23975}" dt="2021-04-17T15:47:56.612" v="438" actId="1076"/>
          <ac:cxnSpMkLst>
            <pc:docMk/>
            <pc:sldMk cId="2307712468" sldId="321"/>
            <ac:cxnSpMk id="10" creationId="{8945633E-1DE9-4262-9D08-747CB42C6023}"/>
          </ac:cxnSpMkLst>
        </pc:cxnChg>
      </pc:sldChg>
      <pc:sldChg chg="addSp delSp modSp new mod modTransition">
        <pc:chgData name="周 聪" userId="3a7643a4fd805d74" providerId="LiveId" clId="{A8C0AF2B-0258-4716-A60B-5151C2A23975}" dt="2021-04-17T16:30:55.990" v="596" actId="1076"/>
        <pc:sldMkLst>
          <pc:docMk/>
          <pc:sldMk cId="3671456037" sldId="322"/>
        </pc:sldMkLst>
        <pc:spChg chg="add del">
          <ac:chgData name="周 聪" userId="3a7643a4fd805d74" providerId="LiveId" clId="{A8C0AF2B-0258-4716-A60B-5151C2A23975}" dt="2021-04-17T16:19:39.875" v="498" actId="22"/>
          <ac:spMkLst>
            <pc:docMk/>
            <pc:sldMk cId="3671456037" sldId="322"/>
            <ac:spMk id="5" creationId="{6E80A9B0-261D-4C27-8A16-00AB837E0EC6}"/>
          </ac:spMkLst>
        </pc:spChg>
        <pc:spChg chg="add mod">
          <ac:chgData name="周 聪" userId="3a7643a4fd805d74" providerId="LiveId" clId="{A8C0AF2B-0258-4716-A60B-5151C2A23975}" dt="2021-04-17T16:30:55.990" v="596" actId="1076"/>
          <ac:spMkLst>
            <pc:docMk/>
            <pc:sldMk cId="3671456037" sldId="322"/>
            <ac:spMk id="7" creationId="{8FEAD854-071C-4CDD-AB2A-A2CA63BC5D46}"/>
          </ac:spMkLst>
        </pc:spChg>
        <pc:spChg chg="mod">
          <ac:chgData name="周 聪" userId="3a7643a4fd805d74" providerId="LiveId" clId="{A8C0AF2B-0258-4716-A60B-5151C2A23975}" dt="2021-04-17T16:22:46.541" v="515"/>
          <ac:spMkLst>
            <pc:docMk/>
            <pc:sldMk cId="3671456037" sldId="322"/>
            <ac:spMk id="9" creationId="{5B8C880D-D4D6-4937-A2BB-C68FCE6F9A48}"/>
          </ac:spMkLst>
        </pc:spChg>
        <pc:spChg chg="mod">
          <ac:chgData name="周 聪" userId="3a7643a4fd805d74" providerId="LiveId" clId="{A8C0AF2B-0258-4716-A60B-5151C2A23975}" dt="2021-04-17T16:22:46.541" v="515"/>
          <ac:spMkLst>
            <pc:docMk/>
            <pc:sldMk cId="3671456037" sldId="322"/>
            <ac:spMk id="10" creationId="{39FE76CF-F918-4EC5-A1CF-F7F8FA414523}"/>
          </ac:spMkLst>
        </pc:spChg>
        <pc:spChg chg="add mod">
          <ac:chgData name="周 聪" userId="3a7643a4fd805d74" providerId="LiveId" clId="{A8C0AF2B-0258-4716-A60B-5151C2A23975}" dt="2021-04-17T16:24:23.894" v="560" actId="207"/>
          <ac:spMkLst>
            <pc:docMk/>
            <pc:sldMk cId="3671456037" sldId="322"/>
            <ac:spMk id="11" creationId="{853FCD2C-A430-4B2B-8948-DC06C895DA3C}"/>
          </ac:spMkLst>
        </pc:spChg>
        <pc:spChg chg="add mod">
          <ac:chgData name="周 聪" userId="3a7643a4fd805d74" providerId="LiveId" clId="{A8C0AF2B-0258-4716-A60B-5151C2A23975}" dt="2021-04-17T16:30:34.916" v="591"/>
          <ac:spMkLst>
            <pc:docMk/>
            <pc:sldMk cId="3671456037" sldId="322"/>
            <ac:spMk id="12" creationId="{02F3E8A7-356D-483B-A8A6-69D1759544A8}"/>
          </ac:spMkLst>
        </pc:spChg>
        <pc:grpChg chg="add mod">
          <ac:chgData name="周 聪" userId="3a7643a4fd805d74" providerId="LiveId" clId="{A8C0AF2B-0258-4716-A60B-5151C2A23975}" dt="2021-04-17T16:22:46.541" v="515"/>
          <ac:grpSpMkLst>
            <pc:docMk/>
            <pc:sldMk cId="3671456037" sldId="322"/>
            <ac:grpSpMk id="8" creationId="{3D15F226-F679-46C6-AAAC-3D8318F98F80}"/>
          </ac:grpSpMkLst>
        </pc:grpChg>
        <pc:picChg chg="add mod">
          <ac:chgData name="周 聪" userId="3a7643a4fd805d74" providerId="LiveId" clId="{A8C0AF2B-0258-4716-A60B-5151C2A23975}" dt="2021-04-17T16:23:57.822" v="556" actId="1076"/>
          <ac:picMkLst>
            <pc:docMk/>
            <pc:sldMk cId="3671456037" sldId="322"/>
            <ac:picMk id="3" creationId="{606977EE-8C53-4C87-92D4-0CA961B008C3}"/>
          </ac:picMkLst>
        </pc:picChg>
      </pc:sldChg>
      <pc:sldChg chg="addSp delSp modSp new mod modTransition">
        <pc:chgData name="周 聪" userId="3a7643a4fd805d74" providerId="LiveId" clId="{A8C0AF2B-0258-4716-A60B-5151C2A23975}" dt="2021-04-17T16:43:15.265" v="791" actId="14100"/>
        <pc:sldMkLst>
          <pc:docMk/>
          <pc:sldMk cId="3448599651" sldId="323"/>
        </pc:sldMkLst>
        <pc:spChg chg="mod">
          <ac:chgData name="周 聪" userId="3a7643a4fd805d74" providerId="LiveId" clId="{A8C0AF2B-0258-4716-A60B-5151C2A23975}" dt="2021-04-17T16:24:02.590" v="557"/>
          <ac:spMkLst>
            <pc:docMk/>
            <pc:sldMk cId="3448599651" sldId="323"/>
            <ac:spMk id="7" creationId="{C1D34DE9-061B-449C-BADA-E59CF183B3BE}"/>
          </ac:spMkLst>
        </pc:spChg>
        <pc:spChg chg="mod">
          <ac:chgData name="周 聪" userId="3a7643a4fd805d74" providerId="LiveId" clId="{A8C0AF2B-0258-4716-A60B-5151C2A23975}" dt="2021-04-17T16:24:02.590" v="557"/>
          <ac:spMkLst>
            <pc:docMk/>
            <pc:sldMk cId="3448599651" sldId="323"/>
            <ac:spMk id="8" creationId="{4C9C6EB1-818D-497B-A0B5-4EBA8A71E972}"/>
          </ac:spMkLst>
        </pc:spChg>
        <pc:spChg chg="add mod">
          <ac:chgData name="周 聪" userId="3a7643a4fd805d74" providerId="LiveId" clId="{A8C0AF2B-0258-4716-A60B-5151C2A23975}" dt="2021-04-17T16:25:39.846" v="565" actId="207"/>
          <ac:spMkLst>
            <pc:docMk/>
            <pc:sldMk cId="3448599651" sldId="323"/>
            <ac:spMk id="9" creationId="{F357F642-6409-492E-9748-F8D287C15656}"/>
          </ac:spMkLst>
        </pc:spChg>
        <pc:spChg chg="add mod">
          <ac:chgData name="周 聪" userId="3a7643a4fd805d74" providerId="LiveId" clId="{A8C0AF2B-0258-4716-A60B-5151C2A23975}" dt="2021-04-17T16:26:40.229" v="588" actId="1076"/>
          <ac:spMkLst>
            <pc:docMk/>
            <pc:sldMk cId="3448599651" sldId="323"/>
            <ac:spMk id="10" creationId="{9A293BFC-119E-44EB-A116-27A8DFBB3E85}"/>
          </ac:spMkLst>
        </pc:spChg>
        <pc:spChg chg="add mod">
          <ac:chgData name="周 聪" userId="3a7643a4fd805d74" providerId="LiveId" clId="{A8C0AF2B-0258-4716-A60B-5151C2A23975}" dt="2021-04-17T16:30:37.116" v="592"/>
          <ac:spMkLst>
            <pc:docMk/>
            <pc:sldMk cId="3448599651" sldId="323"/>
            <ac:spMk id="11" creationId="{DCAB7299-E5DE-4B55-A03E-B1933236D2BF}"/>
          </ac:spMkLst>
        </pc:spChg>
        <pc:spChg chg="add mod">
          <ac:chgData name="周 聪" userId="3a7643a4fd805d74" providerId="LiveId" clId="{A8C0AF2B-0258-4716-A60B-5151C2A23975}" dt="2021-04-17T16:40:15.294" v="716" actId="1076"/>
          <ac:spMkLst>
            <pc:docMk/>
            <pc:sldMk cId="3448599651" sldId="323"/>
            <ac:spMk id="12" creationId="{2685979A-50A9-404F-B039-E4860F251ACB}"/>
          </ac:spMkLst>
        </pc:spChg>
        <pc:spChg chg="add mod">
          <ac:chgData name="周 聪" userId="3a7643a4fd805d74" providerId="LiveId" clId="{A8C0AF2B-0258-4716-A60B-5151C2A23975}" dt="2021-04-17T16:43:15.265" v="791" actId="14100"/>
          <ac:spMkLst>
            <pc:docMk/>
            <pc:sldMk cId="3448599651" sldId="323"/>
            <ac:spMk id="14" creationId="{D070B40B-E4C5-4828-9EA4-E7EDD6AEE957}"/>
          </ac:spMkLst>
        </pc:spChg>
        <pc:grpChg chg="add mod">
          <ac:chgData name="周 聪" userId="3a7643a4fd805d74" providerId="LiveId" clId="{A8C0AF2B-0258-4716-A60B-5151C2A23975}" dt="2021-04-17T16:24:02.590" v="557"/>
          <ac:grpSpMkLst>
            <pc:docMk/>
            <pc:sldMk cId="3448599651" sldId="323"/>
            <ac:grpSpMk id="6" creationId="{8E02BF98-1AAF-404E-B493-98178D59BED4}"/>
          </ac:grpSpMkLst>
        </pc:grpChg>
        <pc:picChg chg="add del">
          <ac:chgData name="周 聪" userId="3a7643a4fd805d74" providerId="LiveId" clId="{A8C0AF2B-0258-4716-A60B-5151C2A23975}" dt="2021-04-17T16:21:25.453" v="507" actId="478"/>
          <ac:picMkLst>
            <pc:docMk/>
            <pc:sldMk cId="3448599651" sldId="323"/>
            <ac:picMk id="3" creationId="{095D9EBF-B06F-4B31-A97D-F0AE060759B7}"/>
          </ac:picMkLst>
        </pc:picChg>
        <pc:picChg chg="add mod">
          <ac:chgData name="周 聪" userId="3a7643a4fd805d74" providerId="LiveId" clId="{A8C0AF2B-0258-4716-A60B-5151C2A23975}" dt="2021-04-17T16:24:12.813" v="559" actId="1076"/>
          <ac:picMkLst>
            <pc:docMk/>
            <pc:sldMk cId="3448599651" sldId="323"/>
            <ac:picMk id="5" creationId="{9D41D33E-E855-4FE4-BF9A-319FB8E7041F}"/>
          </ac:picMkLst>
        </pc:picChg>
      </pc:sldChg>
      <pc:sldChg chg="addSp delSp modSp add del mod">
        <pc:chgData name="周 聪" userId="3a7643a4fd805d74" providerId="LiveId" clId="{A8C0AF2B-0258-4716-A60B-5151C2A23975}" dt="2021-04-17T16:41:11.548" v="724" actId="47"/>
        <pc:sldMkLst>
          <pc:docMk/>
          <pc:sldMk cId="3361678710" sldId="324"/>
        </pc:sldMkLst>
        <pc:spChg chg="del">
          <ac:chgData name="周 聪" userId="3a7643a4fd805d74" providerId="LiveId" clId="{A8C0AF2B-0258-4716-A60B-5151C2A23975}" dt="2021-04-17T16:40:18.727" v="718" actId="478"/>
          <ac:spMkLst>
            <pc:docMk/>
            <pc:sldMk cId="3361678710" sldId="324"/>
            <ac:spMk id="10" creationId="{9A293BFC-119E-44EB-A116-27A8DFBB3E85}"/>
          </ac:spMkLst>
        </pc:spChg>
        <pc:spChg chg="mod">
          <ac:chgData name="周 聪" userId="3a7643a4fd805d74" providerId="LiveId" clId="{A8C0AF2B-0258-4716-A60B-5151C2A23975}" dt="2021-04-17T16:40:09.982" v="714" actId="20577"/>
          <ac:spMkLst>
            <pc:docMk/>
            <pc:sldMk cId="3361678710" sldId="324"/>
            <ac:spMk id="11" creationId="{DCAB7299-E5DE-4B55-A03E-B1933236D2BF}"/>
          </ac:spMkLst>
        </pc:spChg>
        <pc:spChg chg="del">
          <ac:chgData name="周 聪" userId="3a7643a4fd805d74" providerId="LiveId" clId="{A8C0AF2B-0258-4716-A60B-5151C2A23975}" dt="2021-04-17T16:40:17.743" v="717" actId="478"/>
          <ac:spMkLst>
            <pc:docMk/>
            <pc:sldMk cId="3361678710" sldId="324"/>
            <ac:spMk id="12" creationId="{2685979A-50A9-404F-B039-E4860F251ACB}"/>
          </ac:spMkLst>
        </pc:spChg>
        <pc:picChg chg="add mod ord">
          <ac:chgData name="周 聪" userId="3a7643a4fd805d74" providerId="LiveId" clId="{A8C0AF2B-0258-4716-A60B-5151C2A23975}" dt="2021-04-17T16:40:37.366" v="723" actId="1076"/>
          <ac:picMkLst>
            <pc:docMk/>
            <pc:sldMk cId="3361678710" sldId="324"/>
            <ac:picMk id="3" creationId="{13A38BAA-B0BA-4990-B5FE-02F38ED6E8B6}"/>
          </ac:picMkLst>
        </pc:picChg>
        <pc:picChg chg="del">
          <ac:chgData name="周 聪" userId="3a7643a4fd805d74" providerId="LiveId" clId="{A8C0AF2B-0258-4716-A60B-5151C2A23975}" dt="2021-04-17T16:39:49.326" v="699" actId="478"/>
          <ac:picMkLst>
            <pc:docMk/>
            <pc:sldMk cId="3361678710" sldId="324"/>
            <ac:picMk id="5" creationId="{9D41D33E-E855-4FE4-BF9A-319FB8E7041F}"/>
          </ac:picMkLst>
        </pc:picChg>
      </pc:sldChg>
      <pc:sldChg chg="addSp delSp modSp mod">
        <pc:chgData name="周 聪" userId="3a7643a4fd805d74" providerId="LiveId" clId="{A8C0AF2B-0258-4716-A60B-5151C2A23975}" dt="2021-04-17T17:29:08.073" v="831" actId="108"/>
        <pc:sldMkLst>
          <pc:docMk/>
          <pc:sldMk cId="3557361771" sldId="324"/>
        </pc:sldMkLst>
        <pc:spChg chg="mod">
          <ac:chgData name="周 聪" userId="3a7643a4fd805d74" providerId="LiveId" clId="{A8C0AF2B-0258-4716-A60B-5151C2A23975}" dt="2021-04-17T17:29:08.073" v="831" actId="108"/>
          <ac:spMkLst>
            <pc:docMk/>
            <pc:sldMk cId="3557361771" sldId="324"/>
            <ac:spMk id="9" creationId="{F357F642-6409-492E-9748-F8D287C15656}"/>
          </ac:spMkLst>
        </pc:spChg>
        <pc:spChg chg="del">
          <ac:chgData name="周 聪" userId="3a7643a4fd805d74" providerId="LiveId" clId="{A8C0AF2B-0258-4716-A60B-5151C2A23975}" dt="2021-04-17T16:46:56.759" v="800" actId="478"/>
          <ac:spMkLst>
            <pc:docMk/>
            <pc:sldMk cId="3557361771" sldId="324"/>
            <ac:spMk id="10" creationId="{9A293BFC-119E-44EB-A116-27A8DFBB3E85}"/>
          </ac:spMkLst>
        </pc:spChg>
        <pc:spChg chg="mod">
          <ac:chgData name="周 聪" userId="3a7643a4fd805d74" providerId="LiveId" clId="{A8C0AF2B-0258-4716-A60B-5151C2A23975}" dt="2021-04-17T16:48:02.289" v="810" actId="207"/>
          <ac:spMkLst>
            <pc:docMk/>
            <pc:sldMk cId="3557361771" sldId="324"/>
            <ac:spMk id="12" creationId="{2685979A-50A9-404F-B039-E4860F251ACB}"/>
          </ac:spMkLst>
        </pc:spChg>
        <pc:spChg chg="del">
          <ac:chgData name="周 聪" userId="3a7643a4fd805d74" providerId="LiveId" clId="{A8C0AF2B-0258-4716-A60B-5151C2A23975}" dt="2021-04-17T16:45:45.599" v="796" actId="478"/>
          <ac:spMkLst>
            <pc:docMk/>
            <pc:sldMk cId="3557361771" sldId="324"/>
            <ac:spMk id="14" creationId="{D070B40B-E4C5-4828-9EA4-E7EDD6AEE957}"/>
          </ac:spMkLst>
        </pc:spChg>
        <pc:picChg chg="add mod ord">
          <ac:chgData name="周 聪" userId="3a7643a4fd805d74" providerId="LiveId" clId="{A8C0AF2B-0258-4716-A60B-5151C2A23975}" dt="2021-04-17T16:47:08.439" v="803" actId="167"/>
          <ac:picMkLst>
            <pc:docMk/>
            <pc:sldMk cId="3557361771" sldId="324"/>
            <ac:picMk id="3" creationId="{F48BF4FC-61C6-4AC3-8AA6-C6B6D33EE972}"/>
          </ac:picMkLst>
        </pc:picChg>
        <pc:picChg chg="del mod">
          <ac:chgData name="周 聪" userId="3a7643a4fd805d74" providerId="LiveId" clId="{A8C0AF2B-0258-4716-A60B-5151C2A23975}" dt="2021-04-17T16:45:41.837" v="795" actId="478"/>
          <ac:picMkLst>
            <pc:docMk/>
            <pc:sldMk cId="3557361771" sldId="324"/>
            <ac:picMk id="5" creationId="{9D41D33E-E855-4FE4-BF9A-319FB8E7041F}"/>
          </ac:picMkLst>
        </pc:picChg>
      </pc:sldChg>
      <pc:sldChg chg="addSp delSp modSp mod">
        <pc:chgData name="周 聪" userId="3a7643a4fd805d74" providerId="LiveId" clId="{A8C0AF2B-0258-4716-A60B-5151C2A23975}" dt="2021-04-17T18:03:07.937" v="1155" actId="478"/>
        <pc:sldMkLst>
          <pc:docMk/>
          <pc:sldMk cId="2588194928" sldId="325"/>
        </pc:sldMkLst>
        <pc:spChg chg="mod">
          <ac:chgData name="周 聪" userId="3a7643a4fd805d74" providerId="LiveId" clId="{A8C0AF2B-0258-4716-A60B-5151C2A23975}" dt="2021-04-17T16:50:52.937" v="811" actId="207"/>
          <ac:spMkLst>
            <pc:docMk/>
            <pc:sldMk cId="2588194928" sldId="325"/>
            <ac:spMk id="9" creationId="{F357F642-6409-492E-9748-F8D287C15656}"/>
          </ac:spMkLst>
        </pc:spChg>
        <pc:spChg chg="add del">
          <ac:chgData name="周 聪" userId="3a7643a4fd805d74" providerId="LiveId" clId="{A8C0AF2B-0258-4716-A60B-5151C2A23975}" dt="2021-04-17T17:27:18.529" v="814" actId="22"/>
          <ac:spMkLst>
            <pc:docMk/>
            <pc:sldMk cId="2588194928" sldId="325"/>
            <ac:spMk id="10" creationId="{C6138961-135D-4F5C-B009-D47F5918EBFB}"/>
          </ac:spMkLst>
        </pc:spChg>
        <pc:spChg chg="del">
          <ac:chgData name="周 聪" userId="3a7643a4fd805d74" providerId="LiveId" clId="{A8C0AF2B-0258-4716-A60B-5151C2A23975}" dt="2021-04-17T18:03:07.937" v="1155" actId="478"/>
          <ac:spMkLst>
            <pc:docMk/>
            <pc:sldMk cId="2588194928" sldId="325"/>
            <ac:spMk id="11" creationId="{DCAB7299-E5DE-4B55-A03E-B1933236D2BF}"/>
          </ac:spMkLst>
        </pc:spChg>
        <pc:spChg chg="del">
          <ac:chgData name="周 聪" userId="3a7643a4fd805d74" providerId="LiveId" clId="{A8C0AF2B-0258-4716-A60B-5151C2A23975}" dt="2021-04-17T17:30:20.746" v="883" actId="478"/>
          <ac:spMkLst>
            <pc:docMk/>
            <pc:sldMk cId="2588194928" sldId="325"/>
            <ac:spMk id="12" creationId="{2685979A-50A9-404F-B039-E4860F251ACB}"/>
          </ac:spMkLst>
        </pc:spChg>
        <pc:spChg chg="add mod">
          <ac:chgData name="周 聪" userId="3a7643a4fd805d74" providerId="LiveId" clId="{A8C0AF2B-0258-4716-A60B-5151C2A23975}" dt="2021-04-17T17:33:39.560" v="910" actId="20577"/>
          <ac:spMkLst>
            <pc:docMk/>
            <pc:sldMk cId="2588194928" sldId="325"/>
            <ac:spMk id="13" creationId="{ECADD73F-A428-49A7-8AEE-FA1D20574893}"/>
          </ac:spMkLst>
        </pc:spChg>
        <pc:picChg chg="del">
          <ac:chgData name="周 聪" userId="3a7643a4fd805d74" providerId="LiveId" clId="{A8C0AF2B-0258-4716-A60B-5151C2A23975}" dt="2021-04-17T16:50:54.613" v="812" actId="478"/>
          <ac:picMkLst>
            <pc:docMk/>
            <pc:sldMk cId="2588194928" sldId="325"/>
            <ac:picMk id="3" creationId="{F48BF4FC-61C6-4AC3-8AA6-C6B6D33EE972}"/>
          </ac:picMkLst>
        </pc:picChg>
      </pc:sldChg>
      <pc:sldChg chg="delSp modSp mod delAnim">
        <pc:chgData name="周 聪" userId="3a7643a4fd805d74" providerId="LiveId" clId="{A8C0AF2B-0258-4716-A60B-5151C2A23975}" dt="2021-04-17T17:31:56.623" v="890" actId="1076"/>
        <pc:sldMkLst>
          <pc:docMk/>
          <pc:sldMk cId="3534918600" sldId="326"/>
        </pc:sldMkLst>
        <pc:spChg chg="del">
          <ac:chgData name="周 聪" userId="3a7643a4fd805d74" providerId="LiveId" clId="{A8C0AF2B-0258-4716-A60B-5151C2A23975}" dt="2021-04-17T17:31:33.867" v="887" actId="478"/>
          <ac:spMkLst>
            <pc:docMk/>
            <pc:sldMk cId="3534918600" sldId="326"/>
            <ac:spMk id="31" creationId="{9737019C-31FE-4F8D-A95D-F9D54AC20A41}"/>
          </ac:spMkLst>
        </pc:spChg>
        <pc:spChg chg="mod">
          <ac:chgData name="周 聪" userId="3a7643a4fd805d74" providerId="LiveId" clId="{A8C0AF2B-0258-4716-A60B-5151C2A23975}" dt="2021-04-17T17:31:56.623" v="890" actId="1076"/>
          <ac:spMkLst>
            <pc:docMk/>
            <pc:sldMk cId="3534918600" sldId="326"/>
            <ac:spMk id="43" creationId="{ABFEF5E1-0542-4B0A-84D2-29CAFE95F1C7}"/>
          </ac:spMkLst>
        </pc:spChg>
      </pc:sldChg>
      <pc:sldChg chg="delSp modSp mod">
        <pc:chgData name="周 聪" userId="3a7643a4fd805d74" providerId="LiveId" clId="{A8C0AF2B-0258-4716-A60B-5151C2A23975}" dt="2021-04-17T18:55:31.266" v="1359" actId="20577"/>
        <pc:sldMkLst>
          <pc:docMk/>
          <pc:sldMk cId="4050145666" sldId="327"/>
        </pc:sldMkLst>
        <pc:spChg chg="del">
          <ac:chgData name="周 聪" userId="3a7643a4fd805d74" providerId="LiveId" clId="{A8C0AF2B-0258-4716-A60B-5151C2A23975}" dt="2021-04-17T18:03:10.433" v="1156" actId="478"/>
          <ac:spMkLst>
            <pc:docMk/>
            <pc:sldMk cId="4050145666" sldId="327"/>
            <ac:spMk id="11" creationId="{DCAB7299-E5DE-4B55-A03E-B1933236D2BF}"/>
          </ac:spMkLst>
        </pc:spChg>
        <pc:spChg chg="mod">
          <ac:chgData name="周 聪" userId="3a7643a4fd805d74" providerId="LiveId" clId="{A8C0AF2B-0258-4716-A60B-5151C2A23975}" dt="2021-04-17T18:55:31.266" v="1359" actId="20577"/>
          <ac:spMkLst>
            <pc:docMk/>
            <pc:sldMk cId="4050145666" sldId="327"/>
            <ac:spMk id="13" creationId="{ECADD73F-A428-49A7-8AEE-FA1D20574893}"/>
          </ac:spMkLst>
        </pc:spChg>
      </pc:sldChg>
      <pc:sldChg chg="addSp delSp modSp add mod modTransition modAnim">
        <pc:chgData name="周 聪" userId="3a7643a4fd805d74" providerId="LiveId" clId="{A8C0AF2B-0258-4716-A60B-5151C2A23975}" dt="2021-04-17T19:00:33.876" v="1520"/>
        <pc:sldMkLst>
          <pc:docMk/>
          <pc:sldMk cId="3182882523" sldId="328"/>
        </pc:sldMkLst>
        <pc:spChg chg="mod">
          <ac:chgData name="周 聪" userId="3a7643a4fd805d74" providerId="LiveId" clId="{A8C0AF2B-0258-4716-A60B-5151C2A23975}" dt="2021-04-17T18:50:43.161" v="1227" actId="21"/>
          <ac:spMkLst>
            <pc:docMk/>
            <pc:sldMk cId="3182882523" sldId="328"/>
            <ac:spMk id="5" creationId="{0BECA7D4-FD93-44C8-A117-EEE0757FFE3F}"/>
          </ac:spMkLst>
        </pc:spChg>
        <pc:spChg chg="mod">
          <ac:chgData name="周 聪" userId="3a7643a4fd805d74" providerId="LiveId" clId="{A8C0AF2B-0258-4716-A60B-5151C2A23975}" dt="2021-04-17T18:58:27.554" v="1511" actId="20577"/>
          <ac:spMkLst>
            <pc:docMk/>
            <pc:sldMk cId="3182882523" sldId="328"/>
            <ac:spMk id="11" creationId="{184470DF-D6BE-49F9-A4D2-997ED539A514}"/>
          </ac:spMkLst>
        </pc:spChg>
        <pc:spChg chg="add mod">
          <ac:chgData name="周 聪" userId="3a7643a4fd805d74" providerId="LiveId" clId="{A8C0AF2B-0258-4716-A60B-5151C2A23975}" dt="2021-04-17T18:51:31.160" v="1238"/>
          <ac:spMkLst>
            <pc:docMk/>
            <pc:sldMk cId="3182882523" sldId="328"/>
            <ac:spMk id="12" creationId="{B37F6483-1DF3-4DD1-9447-1863562491E6}"/>
          </ac:spMkLst>
        </pc:spChg>
        <pc:grpChg chg="del">
          <ac:chgData name="周 聪" userId="3a7643a4fd805d74" providerId="LiveId" clId="{A8C0AF2B-0258-4716-A60B-5151C2A23975}" dt="2021-04-17T18:50:51.465" v="1232" actId="478"/>
          <ac:grpSpMkLst>
            <pc:docMk/>
            <pc:sldMk cId="3182882523" sldId="328"/>
            <ac:grpSpMk id="10" creationId="{F1EFDCB0-BD5D-4475-BE0A-8C8EE8638660}"/>
          </ac:grpSpMkLst>
        </pc:grpChg>
        <pc:picChg chg="add mod modCrop">
          <ac:chgData name="周 聪" userId="3a7643a4fd805d74" providerId="LiveId" clId="{A8C0AF2B-0258-4716-A60B-5151C2A23975}" dt="2021-04-17T18:56:21.152" v="1362" actId="1076"/>
          <ac:picMkLst>
            <pc:docMk/>
            <pc:sldMk cId="3182882523" sldId="328"/>
            <ac:picMk id="8" creationId="{2B1F3100-B62D-4079-AAA3-48AC67D429C2}"/>
          </ac:picMkLst>
        </pc:picChg>
      </pc:sldChg>
      <pc:sldChg chg="addSp delSp modSp add mod delAnim">
        <pc:chgData name="周 聪" userId="3a7643a4fd805d74" providerId="LiveId" clId="{A8C0AF2B-0258-4716-A60B-5151C2A23975}" dt="2021-04-17T19:03:55.307" v="1546" actId="207"/>
        <pc:sldMkLst>
          <pc:docMk/>
          <pc:sldMk cId="2323491281" sldId="329"/>
        </pc:sldMkLst>
        <pc:spChg chg="mod">
          <ac:chgData name="周 聪" userId="3a7643a4fd805d74" providerId="LiveId" clId="{A8C0AF2B-0258-4716-A60B-5151C2A23975}" dt="2021-04-17T19:01:53.685" v="1528"/>
          <ac:spMkLst>
            <pc:docMk/>
            <pc:sldMk cId="2323491281" sldId="329"/>
            <ac:spMk id="5" creationId="{0BECA7D4-FD93-44C8-A117-EEE0757FFE3F}"/>
          </ac:spMkLst>
        </pc:spChg>
        <pc:spChg chg="del">
          <ac:chgData name="周 聪" userId="3a7643a4fd805d74" providerId="LiveId" clId="{A8C0AF2B-0258-4716-A60B-5151C2A23975}" dt="2021-04-17T19:02:07.747" v="1529" actId="478"/>
          <ac:spMkLst>
            <pc:docMk/>
            <pc:sldMk cId="2323491281" sldId="329"/>
            <ac:spMk id="11" creationId="{184470DF-D6BE-49F9-A4D2-997ED539A514}"/>
          </ac:spMkLst>
        </pc:spChg>
        <pc:spChg chg="add mod">
          <ac:chgData name="周 聪" userId="3a7643a4fd805d74" providerId="LiveId" clId="{A8C0AF2B-0258-4716-A60B-5151C2A23975}" dt="2021-04-17T19:03:55.307" v="1546" actId="207"/>
          <ac:spMkLst>
            <pc:docMk/>
            <pc:sldMk cId="2323491281" sldId="329"/>
            <ac:spMk id="13" creationId="{15A0FF54-FF8E-4B56-9FF7-82A84BFA14F9}"/>
          </ac:spMkLst>
        </pc:spChg>
        <pc:picChg chg="add mod ord">
          <ac:chgData name="周 聪" userId="3a7643a4fd805d74" providerId="LiveId" clId="{A8C0AF2B-0258-4716-A60B-5151C2A23975}" dt="2021-04-17T19:02:29.328" v="1543" actId="1036"/>
          <ac:picMkLst>
            <pc:docMk/>
            <pc:sldMk cId="2323491281" sldId="329"/>
            <ac:picMk id="7" creationId="{A31B5F4E-9B9C-4421-957A-A44BA4CEAAB1}"/>
          </ac:picMkLst>
        </pc:picChg>
        <pc:picChg chg="del">
          <ac:chgData name="周 聪" userId="3a7643a4fd805d74" providerId="LiveId" clId="{A8C0AF2B-0258-4716-A60B-5151C2A23975}" dt="2021-04-17T19:02:08.300" v="1530" actId="478"/>
          <ac:picMkLst>
            <pc:docMk/>
            <pc:sldMk cId="2323491281" sldId="329"/>
            <ac:picMk id="8" creationId="{2B1F3100-B62D-4079-AAA3-48AC67D429C2}"/>
          </ac:picMkLst>
        </pc:picChg>
      </pc:sldChg>
      <pc:sldChg chg="addSp delSp modSp mod">
        <pc:chgData name="周 聪" userId="3a7643a4fd805d74" providerId="LiveId" clId="{A8C0AF2B-0258-4716-A60B-5151C2A23975}" dt="2021-04-17T19:09:29.722" v="1653" actId="167"/>
        <pc:sldMkLst>
          <pc:docMk/>
          <pc:sldMk cId="357854319" sldId="330"/>
        </pc:sldMkLst>
        <pc:spChg chg="add del">
          <ac:chgData name="周 聪" userId="3a7643a4fd805d74" providerId="LiveId" clId="{A8C0AF2B-0258-4716-A60B-5151C2A23975}" dt="2021-04-17T19:05:03.947" v="1549" actId="22"/>
          <ac:spMkLst>
            <pc:docMk/>
            <pc:sldMk cId="357854319" sldId="330"/>
            <ac:spMk id="10" creationId="{1C1ABDC0-C848-488C-9282-D1B49896609D}"/>
          </ac:spMkLst>
        </pc:spChg>
        <pc:spChg chg="del">
          <ac:chgData name="周 聪" userId="3a7643a4fd805d74" providerId="LiveId" clId="{A8C0AF2B-0258-4716-A60B-5151C2A23975}" dt="2021-04-17T19:05:06.210" v="1552" actId="478"/>
          <ac:spMkLst>
            <pc:docMk/>
            <pc:sldMk cId="357854319" sldId="330"/>
            <ac:spMk id="13" creationId="{15A0FF54-FF8E-4B56-9FF7-82A84BFA14F9}"/>
          </ac:spMkLst>
        </pc:spChg>
        <pc:spChg chg="add del mod">
          <ac:chgData name="周 聪" userId="3a7643a4fd805d74" providerId="LiveId" clId="{A8C0AF2B-0258-4716-A60B-5151C2A23975}" dt="2021-04-17T19:09:21.393" v="1649" actId="478"/>
          <ac:spMkLst>
            <pc:docMk/>
            <pc:sldMk cId="357854319" sldId="330"/>
            <ac:spMk id="14" creationId="{DBEF4937-1BFF-4382-BA7C-EA2B5E470E28}"/>
          </ac:spMkLst>
        </pc:spChg>
        <pc:picChg chg="del">
          <ac:chgData name="周 聪" userId="3a7643a4fd805d74" providerId="LiveId" clId="{A8C0AF2B-0258-4716-A60B-5151C2A23975}" dt="2021-04-17T19:04:59.513" v="1547" actId="478"/>
          <ac:picMkLst>
            <pc:docMk/>
            <pc:sldMk cId="357854319" sldId="330"/>
            <ac:picMk id="7" creationId="{A31B5F4E-9B9C-4421-957A-A44BA4CEAAB1}"/>
          </ac:picMkLst>
        </pc:picChg>
        <pc:picChg chg="add mod ord">
          <ac:chgData name="周 聪" userId="3a7643a4fd805d74" providerId="LiveId" clId="{A8C0AF2B-0258-4716-A60B-5151C2A23975}" dt="2021-04-17T19:09:29.722" v="1653" actId="167"/>
          <ac:picMkLst>
            <pc:docMk/>
            <pc:sldMk cId="357854319" sldId="330"/>
            <ac:picMk id="11" creationId="{5FE55034-F32D-40CB-BD3C-DAF0336560B2}"/>
          </ac:picMkLst>
        </pc:picChg>
      </pc:sldChg>
      <pc:sldChg chg="modSp add mod">
        <pc:chgData name="周 聪" userId="3a7643a4fd805d74" providerId="LiveId" clId="{A8C0AF2B-0258-4716-A60B-5151C2A23975}" dt="2021-04-17T19:08:03.815" v="1648"/>
        <pc:sldMkLst>
          <pc:docMk/>
          <pc:sldMk cId="2608192559" sldId="331"/>
        </pc:sldMkLst>
        <pc:spChg chg="mod">
          <ac:chgData name="周 聪" userId="3a7643a4fd805d74" providerId="LiveId" clId="{A8C0AF2B-0258-4716-A60B-5151C2A23975}" dt="2021-04-17T19:06:48.023" v="1571" actId="20577"/>
          <ac:spMkLst>
            <pc:docMk/>
            <pc:sldMk cId="2608192559" sldId="331"/>
            <ac:spMk id="5" creationId="{0BECA7D4-FD93-44C8-A117-EEE0757FFE3F}"/>
          </ac:spMkLst>
        </pc:spChg>
        <pc:spChg chg="mod">
          <ac:chgData name="周 聪" userId="3a7643a4fd805d74" providerId="LiveId" clId="{A8C0AF2B-0258-4716-A60B-5151C2A23975}" dt="2021-04-17T19:08:03.815" v="1648"/>
          <ac:spMkLst>
            <pc:docMk/>
            <pc:sldMk cId="2608192559" sldId="331"/>
            <ac:spMk id="14" creationId="{DBEF4937-1BFF-4382-BA7C-EA2B5E470E28}"/>
          </ac:spMkLst>
        </pc:spChg>
      </pc:sldChg>
      <pc:sldChg chg="new del">
        <pc:chgData name="周 聪" userId="3a7643a4fd805d74" providerId="LiveId" clId="{A8C0AF2B-0258-4716-A60B-5151C2A23975}" dt="2021-04-17T19:06:33.810" v="1563" actId="47"/>
        <pc:sldMkLst>
          <pc:docMk/>
          <pc:sldMk cId="3471694836" sldId="331"/>
        </pc:sldMkLst>
      </pc:sldChg>
    </pc:docChg>
  </pc:docChgLst>
  <pc:docChgLst>
    <pc:chgData name="周 聪" userId="3a7643a4fd805d74" providerId="LiveId" clId="{2C817197-2ADC-4E0A-B678-0FAFE8C33AC6}"/>
    <pc:docChg chg="undo redo custSel addSld delSld modSld sldOrd">
      <pc:chgData name="周 聪" userId="3a7643a4fd805d74" providerId="LiveId" clId="{2C817197-2ADC-4E0A-B678-0FAFE8C33AC6}" dt="2021-04-19T09:56:32.889" v="5698"/>
      <pc:docMkLst>
        <pc:docMk/>
      </pc:docMkLst>
      <pc:sldChg chg="del">
        <pc:chgData name="周 聪" userId="3a7643a4fd805d74" providerId="LiveId" clId="{2C817197-2ADC-4E0A-B678-0FAFE8C33AC6}" dt="2021-04-18T10:32:16.444" v="1950" actId="47"/>
        <pc:sldMkLst>
          <pc:docMk/>
          <pc:sldMk cId="1541940747" sldId="280"/>
        </pc:sldMkLst>
      </pc:sldChg>
      <pc:sldChg chg="del">
        <pc:chgData name="周 聪" userId="3a7643a4fd805d74" providerId="LiveId" clId="{2C817197-2ADC-4E0A-B678-0FAFE8C33AC6}" dt="2021-04-19T07:33:01.511" v="5534" actId="47"/>
        <pc:sldMkLst>
          <pc:docMk/>
          <pc:sldMk cId="206736623" sldId="298"/>
        </pc:sldMkLst>
      </pc:sldChg>
      <pc:sldChg chg="delSp modSp mod">
        <pc:chgData name="周 聪" userId="3a7643a4fd805d74" providerId="LiveId" clId="{2C817197-2ADC-4E0A-B678-0FAFE8C33AC6}" dt="2021-04-18T11:30:01.608" v="3088" actId="165"/>
        <pc:sldMkLst>
          <pc:docMk/>
          <pc:sldMk cId="2340977902" sldId="309"/>
        </pc:sldMkLst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15" creationId="{168A9553-22C1-4EBB-9B57-6A22D665912F}"/>
          </ac:spMkLst>
        </pc:spChg>
        <pc:spChg chg="del">
          <ac:chgData name="周 聪" userId="3a7643a4fd805d74" providerId="LiveId" clId="{2C817197-2ADC-4E0A-B678-0FAFE8C33AC6}" dt="2021-04-18T11:06:24.688" v="2530" actId="478"/>
          <ac:spMkLst>
            <pc:docMk/>
            <pc:sldMk cId="2340977902" sldId="309"/>
            <ac:spMk id="16" creationId="{85F09524-A842-43A6-A9DC-5B5A42B08FD2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19" creationId="{84E4DDA1-EB56-4B2D-A677-B5F42B3224A9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0" creationId="{D3CE51ED-F45E-4818-B49A-D04DDD0B3045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4" creationId="{458EDA52-EE60-4069-A203-F6C4550447DC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5" creationId="{D4C85BC7-12BC-45CC-B872-F97EB161AC98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6" creationId="{C93D58CE-48DF-4C49-BABE-0294826580F4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7" creationId="{D1FD38AA-B5E4-4EFA-8D27-E7243E287EF3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8" creationId="{D24B287C-1ACB-4D0E-A3DA-2DEC3C1709DA}"/>
          </ac:spMkLst>
        </pc:spChg>
        <pc:spChg chg="mod topLvl">
          <ac:chgData name="周 聪" userId="3a7643a4fd805d74" providerId="LiveId" clId="{2C817197-2ADC-4E0A-B678-0FAFE8C33AC6}" dt="2021-04-18T11:30:01.608" v="3088" actId="165"/>
          <ac:spMkLst>
            <pc:docMk/>
            <pc:sldMk cId="2340977902" sldId="309"/>
            <ac:spMk id="29" creationId="{C3B5B6BC-19EB-4651-B5DB-515F6B079CA1}"/>
          </ac:spMkLst>
        </pc:spChg>
        <pc:grpChg chg="del mod">
          <ac:chgData name="周 聪" userId="3a7643a4fd805d74" providerId="LiveId" clId="{2C817197-2ADC-4E0A-B678-0FAFE8C33AC6}" dt="2021-04-18T11:30:01.608" v="3088" actId="165"/>
          <ac:grpSpMkLst>
            <pc:docMk/>
            <pc:sldMk cId="2340977902" sldId="309"/>
            <ac:grpSpMk id="14" creationId="{6D218B7C-4BDB-4804-A73F-E8957227CAB5}"/>
          </ac:grpSpMkLst>
        </pc:grpChg>
        <pc:grpChg chg="del">
          <ac:chgData name="周 聪" userId="3a7643a4fd805d74" providerId="LiveId" clId="{2C817197-2ADC-4E0A-B678-0FAFE8C33AC6}" dt="2021-04-18T11:30:01.608" v="3088" actId="165"/>
          <ac:grpSpMkLst>
            <pc:docMk/>
            <pc:sldMk cId="2340977902" sldId="309"/>
            <ac:grpSpMk id="18" creationId="{6C225181-EF8A-4A0B-9097-5F65E492A9F6}"/>
          </ac:grpSpMkLst>
        </pc:grpChg>
        <pc:graphicFrameChg chg="del mod">
          <ac:chgData name="周 聪" userId="3a7643a4fd805d74" providerId="LiveId" clId="{2C817197-2ADC-4E0A-B678-0FAFE8C33AC6}" dt="2021-04-18T11:06:30.982" v="2531" actId="18245"/>
          <ac:graphicFrameMkLst>
            <pc:docMk/>
            <pc:sldMk cId="2340977902" sldId="309"/>
            <ac:graphicFrameMk id="13" creationId="{5C42006D-FF25-4CC8-935C-352056958EB0}"/>
          </ac:graphicFrameMkLst>
        </pc:graphicFrameChg>
      </pc:sldChg>
      <pc:sldChg chg="del">
        <pc:chgData name="周 聪" userId="3a7643a4fd805d74" providerId="LiveId" clId="{2C817197-2ADC-4E0A-B678-0FAFE8C33AC6}" dt="2021-04-19T07:33:12.493" v="5536" actId="47"/>
        <pc:sldMkLst>
          <pc:docMk/>
          <pc:sldMk cId="3027332107" sldId="311"/>
        </pc:sldMkLst>
      </pc:sldChg>
      <pc:sldChg chg="del">
        <pc:chgData name="周 聪" userId="3a7643a4fd805d74" providerId="LiveId" clId="{2C817197-2ADC-4E0A-B678-0FAFE8C33AC6}" dt="2021-04-19T07:33:10.886" v="5535" actId="47"/>
        <pc:sldMkLst>
          <pc:docMk/>
          <pc:sldMk cId="226534981" sldId="312"/>
        </pc:sldMkLst>
      </pc:sldChg>
      <pc:sldChg chg="del">
        <pc:chgData name="周 聪" userId="3a7643a4fd805d74" providerId="LiveId" clId="{2C817197-2ADC-4E0A-B678-0FAFE8C33AC6}" dt="2021-04-19T07:32:53.481" v="5533" actId="47"/>
        <pc:sldMkLst>
          <pc:docMk/>
          <pc:sldMk cId="1376822405" sldId="313"/>
        </pc:sldMkLst>
      </pc:sldChg>
      <pc:sldChg chg="modSp mod">
        <pc:chgData name="周 聪" userId="3a7643a4fd805d74" providerId="LiveId" clId="{2C817197-2ADC-4E0A-B678-0FAFE8C33AC6}" dt="2021-04-18T10:36:12.558" v="1954" actId="1076"/>
        <pc:sldMkLst>
          <pc:docMk/>
          <pc:sldMk cId="2444638775" sldId="316"/>
        </pc:sldMkLst>
        <pc:picChg chg="mod">
          <ac:chgData name="周 聪" userId="3a7643a4fd805d74" providerId="LiveId" clId="{2C817197-2ADC-4E0A-B678-0FAFE8C33AC6}" dt="2021-04-18T10:36:12.558" v="1954" actId="1076"/>
          <ac:picMkLst>
            <pc:docMk/>
            <pc:sldMk cId="2444638775" sldId="316"/>
            <ac:picMk id="17" creationId="{6EAF9255-8FD2-4469-A34C-CCD498A1BB80}"/>
          </ac:picMkLst>
        </pc:picChg>
      </pc:sldChg>
      <pc:sldChg chg="addSp delSp modSp mod delAnim modAnim">
        <pc:chgData name="周 聪" userId="3a7643a4fd805d74" providerId="LiveId" clId="{2C817197-2ADC-4E0A-B678-0FAFE8C33AC6}" dt="2021-04-18T10:42:25.412" v="1986" actId="478"/>
        <pc:sldMkLst>
          <pc:docMk/>
          <pc:sldMk cId="3448599651" sldId="323"/>
        </pc:sldMkLst>
        <pc:picChg chg="add del mod">
          <ac:chgData name="周 聪" userId="3a7643a4fd805d74" providerId="LiveId" clId="{2C817197-2ADC-4E0A-B678-0FAFE8C33AC6}" dt="2021-04-18T10:42:25.412" v="1986" actId="478"/>
          <ac:picMkLst>
            <pc:docMk/>
            <pc:sldMk cId="3448599651" sldId="323"/>
            <ac:picMk id="3" creationId="{F5EAF44D-212E-4884-9BAA-15E3D24AF0AC}"/>
          </ac:picMkLst>
        </pc:picChg>
      </pc:sldChg>
      <pc:sldChg chg="modSp mod">
        <pc:chgData name="周 聪" userId="3a7643a4fd805d74" providerId="LiveId" clId="{2C817197-2ADC-4E0A-B678-0FAFE8C33AC6}" dt="2021-04-18T04:50:33.424" v="1103" actId="108"/>
        <pc:sldMkLst>
          <pc:docMk/>
          <pc:sldMk cId="2588194928" sldId="325"/>
        </pc:sldMkLst>
        <pc:spChg chg="mod">
          <ac:chgData name="周 聪" userId="3a7643a4fd805d74" providerId="LiveId" clId="{2C817197-2ADC-4E0A-B678-0FAFE8C33AC6}" dt="2021-04-18T04:50:33.424" v="1103" actId="108"/>
          <ac:spMkLst>
            <pc:docMk/>
            <pc:sldMk cId="2588194928" sldId="325"/>
            <ac:spMk id="9" creationId="{F357F642-6409-492E-9748-F8D287C15656}"/>
          </ac:spMkLst>
        </pc:spChg>
        <pc:spChg chg="mod">
          <ac:chgData name="周 聪" userId="3a7643a4fd805d74" providerId="LiveId" clId="{2C817197-2ADC-4E0A-B678-0FAFE8C33AC6}" dt="2021-04-18T04:50:27.529" v="1102" actId="207"/>
          <ac:spMkLst>
            <pc:docMk/>
            <pc:sldMk cId="2588194928" sldId="325"/>
            <ac:spMk id="13" creationId="{ECADD73F-A428-49A7-8AEE-FA1D20574893}"/>
          </ac:spMkLst>
        </pc:spChg>
      </pc:sldChg>
      <pc:sldChg chg="addSp delSp modSp mod modAnim">
        <pc:chgData name="周 聪" userId="3a7643a4fd805d74" providerId="LiveId" clId="{2C817197-2ADC-4E0A-B678-0FAFE8C33AC6}" dt="2021-04-19T07:36:57.953" v="5603" actId="20577"/>
        <pc:sldMkLst>
          <pc:docMk/>
          <pc:sldMk cId="3534918600" sldId="326"/>
        </pc:sldMkLst>
        <pc:spChg chg="mod topLvl">
          <ac:chgData name="周 聪" userId="3a7643a4fd805d74" providerId="LiveId" clId="{2C817197-2ADC-4E0A-B678-0FAFE8C33AC6}" dt="2021-04-19T07:34:16.889" v="5539" actId="165"/>
          <ac:spMkLst>
            <pc:docMk/>
            <pc:sldMk cId="3534918600" sldId="326"/>
            <ac:spMk id="3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5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6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8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0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1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3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5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6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7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8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19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20" creationId="{00000000-0000-0000-0000-000000000000}"/>
          </ac:spMkLst>
        </pc:spChg>
        <pc:spChg chg="mod">
          <ac:chgData name="周 聪" userId="3a7643a4fd805d74" providerId="LiveId" clId="{2C817197-2ADC-4E0A-B678-0FAFE8C33AC6}" dt="2021-04-19T07:34:21.249" v="5540" actId="165"/>
          <ac:spMkLst>
            <pc:docMk/>
            <pc:sldMk cId="3534918600" sldId="326"/>
            <ac:spMk id="21" creationId="{00000000-0000-0000-0000-000000000000}"/>
          </ac:spMkLst>
        </pc:spChg>
        <pc:spChg chg="mod">
          <ac:chgData name="周 聪" userId="3a7643a4fd805d74" providerId="LiveId" clId="{2C817197-2ADC-4E0A-B678-0FAFE8C33AC6}" dt="2021-04-19T07:36:12.209" v="5565"/>
          <ac:spMkLst>
            <pc:docMk/>
            <pc:sldMk cId="3534918600" sldId="326"/>
            <ac:spMk id="23" creationId="{00000000-0000-0000-0000-000000000000}"/>
          </ac:spMkLst>
        </pc:spChg>
        <pc:spChg chg="mod">
          <ac:chgData name="周 聪" userId="3a7643a4fd805d74" providerId="LiveId" clId="{2C817197-2ADC-4E0A-B678-0FAFE8C33AC6}" dt="2021-04-19T07:36:25.510" v="5593"/>
          <ac:spMkLst>
            <pc:docMk/>
            <pc:sldMk cId="3534918600" sldId="326"/>
            <ac:spMk id="26" creationId="{00000000-0000-0000-0000-000000000000}"/>
          </ac:spMkLst>
        </pc:spChg>
        <pc:spChg chg="mod">
          <ac:chgData name="周 聪" userId="3a7643a4fd805d74" providerId="LiveId" clId="{2C817197-2ADC-4E0A-B678-0FAFE8C33AC6}" dt="2021-04-19T07:36:16.963" v="5573"/>
          <ac:spMkLst>
            <pc:docMk/>
            <pc:sldMk cId="3534918600" sldId="326"/>
            <ac:spMk id="29" creationId="{00000000-0000-0000-0000-000000000000}"/>
          </ac:spMkLst>
        </pc:spChg>
        <pc:spChg chg="add mod">
          <ac:chgData name="周 聪" userId="3a7643a4fd805d74" providerId="LiveId" clId="{2C817197-2ADC-4E0A-B678-0FAFE8C33AC6}" dt="2021-04-19T07:36:04.909" v="5560" actId="1076"/>
          <ac:spMkLst>
            <pc:docMk/>
            <pc:sldMk cId="3534918600" sldId="326"/>
            <ac:spMk id="34" creationId="{43FB5EF8-F305-4D5A-ACAA-07A512523311}"/>
          </ac:spMkLst>
        </pc:spChg>
        <pc:spChg chg="mod topLvl">
          <ac:chgData name="周 聪" userId="3a7643a4fd805d74" providerId="LiveId" clId="{2C817197-2ADC-4E0A-B678-0FAFE8C33AC6}" dt="2021-04-19T07:34:12.754" v="5538" actId="165"/>
          <ac:spMkLst>
            <pc:docMk/>
            <pc:sldMk cId="3534918600" sldId="326"/>
            <ac:spMk id="35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12.754" v="5538" actId="165"/>
          <ac:spMkLst>
            <pc:docMk/>
            <pc:sldMk cId="3534918600" sldId="326"/>
            <ac:spMk id="36" creationId="{00000000-0000-0000-0000-000000000000}"/>
          </ac:spMkLst>
        </pc:spChg>
        <pc:spChg chg="mod topLvl">
          <ac:chgData name="周 聪" userId="3a7643a4fd805d74" providerId="LiveId" clId="{2C817197-2ADC-4E0A-B678-0FAFE8C33AC6}" dt="2021-04-19T07:34:12.754" v="5538" actId="165"/>
          <ac:spMkLst>
            <pc:docMk/>
            <pc:sldMk cId="3534918600" sldId="326"/>
            <ac:spMk id="37" creationId="{00000000-0000-0000-0000-000000000000}"/>
          </ac:spMkLst>
        </pc:spChg>
        <pc:spChg chg="add mod">
          <ac:chgData name="周 聪" userId="3a7643a4fd805d74" providerId="LiveId" clId="{2C817197-2ADC-4E0A-B678-0FAFE8C33AC6}" dt="2021-04-19T07:34:48.909" v="5545" actId="1076"/>
          <ac:spMkLst>
            <pc:docMk/>
            <pc:sldMk cId="3534918600" sldId="326"/>
            <ac:spMk id="38" creationId="{CB54A042-EF0F-4984-BFCC-89B29DDCFA45}"/>
          </ac:spMkLst>
        </pc:spChg>
        <pc:spChg chg="add mod">
          <ac:chgData name="周 聪" userId="3a7643a4fd805d74" providerId="LiveId" clId="{2C817197-2ADC-4E0A-B678-0FAFE8C33AC6}" dt="2021-04-19T07:36:57.953" v="5603" actId="20577"/>
          <ac:spMkLst>
            <pc:docMk/>
            <pc:sldMk cId="3534918600" sldId="326"/>
            <ac:spMk id="39" creationId="{3B687A31-EA50-4254-8247-F60BA5C6283C}"/>
          </ac:spMkLst>
        </pc:spChg>
        <pc:spChg chg="add mod">
          <ac:chgData name="周 聪" userId="3a7643a4fd805d74" providerId="LiveId" clId="{2C817197-2ADC-4E0A-B678-0FAFE8C33AC6}" dt="2021-04-19T07:34:45.763" v="5544" actId="1076"/>
          <ac:spMkLst>
            <pc:docMk/>
            <pc:sldMk cId="3534918600" sldId="326"/>
            <ac:spMk id="40" creationId="{0FE97F98-17DD-4991-BC46-6CEF71E4C0EF}"/>
          </ac:spMkLst>
        </pc:spChg>
        <pc:grpChg chg="del mod topLvl">
          <ac:chgData name="周 聪" userId="3a7643a4fd805d74" providerId="LiveId" clId="{2C817197-2ADC-4E0A-B678-0FAFE8C33AC6}" dt="2021-04-19T07:34:21.249" v="5540" actId="165"/>
          <ac:grpSpMkLst>
            <pc:docMk/>
            <pc:sldMk cId="3534918600" sldId="326"/>
            <ac:grpSpMk id="4" creationId="{00000000-0000-0000-0000-000000000000}"/>
          </ac:grpSpMkLst>
        </pc:grpChg>
        <pc:grpChg chg="del mod topLvl">
          <ac:chgData name="周 聪" userId="3a7643a4fd805d74" providerId="LiveId" clId="{2C817197-2ADC-4E0A-B678-0FAFE8C33AC6}" dt="2021-04-19T07:34:16.889" v="5539" actId="165"/>
          <ac:grpSpMkLst>
            <pc:docMk/>
            <pc:sldMk cId="3534918600" sldId="326"/>
            <ac:grpSpMk id="7" creationId="{00000000-0000-0000-0000-000000000000}"/>
          </ac:grpSpMkLst>
        </pc:grpChg>
        <pc:grpChg chg="mod topLvl">
          <ac:chgData name="周 聪" userId="3a7643a4fd805d74" providerId="LiveId" clId="{2C817197-2ADC-4E0A-B678-0FAFE8C33AC6}" dt="2021-04-19T07:34:21.249" v="5540" actId="165"/>
          <ac:grpSpMkLst>
            <pc:docMk/>
            <pc:sldMk cId="3534918600" sldId="326"/>
            <ac:grpSpMk id="9" creationId="{00000000-0000-0000-0000-000000000000}"/>
          </ac:grpSpMkLst>
        </pc:grpChg>
        <pc:grpChg chg="del">
          <ac:chgData name="周 聪" userId="3a7643a4fd805d74" providerId="LiveId" clId="{2C817197-2ADC-4E0A-B678-0FAFE8C33AC6}" dt="2021-04-19T07:34:12.754" v="5538" actId="165"/>
          <ac:grpSpMkLst>
            <pc:docMk/>
            <pc:sldMk cId="3534918600" sldId="326"/>
            <ac:grpSpMk id="12" creationId="{00000000-0000-0000-0000-000000000000}"/>
          </ac:grpSpMkLst>
        </pc:grpChg>
        <pc:grpChg chg="mod topLvl">
          <ac:chgData name="周 聪" userId="3a7643a4fd805d74" providerId="LiveId" clId="{2C817197-2ADC-4E0A-B678-0FAFE8C33AC6}" dt="2021-04-19T07:34:21.249" v="5540" actId="165"/>
          <ac:grpSpMkLst>
            <pc:docMk/>
            <pc:sldMk cId="3534918600" sldId="326"/>
            <ac:grpSpMk id="14" creationId="{00000000-0000-0000-0000-000000000000}"/>
          </ac:grpSpMkLst>
        </pc:grpChg>
        <pc:grpChg chg="del">
          <ac:chgData name="周 聪" userId="3a7643a4fd805d74" providerId="LiveId" clId="{2C817197-2ADC-4E0A-B678-0FAFE8C33AC6}" dt="2021-04-19T07:35:08.569" v="5546" actId="478"/>
          <ac:grpSpMkLst>
            <pc:docMk/>
            <pc:sldMk cId="3534918600" sldId="326"/>
            <ac:grpSpMk id="44" creationId="{20CBB5E0-BA5C-4291-9534-57E74B265BB5}"/>
          </ac:grpSpMkLst>
        </pc:grpChg>
      </pc:sldChg>
      <pc:sldChg chg="modSp mod">
        <pc:chgData name="周 聪" userId="3a7643a4fd805d74" providerId="LiveId" clId="{2C817197-2ADC-4E0A-B678-0FAFE8C33AC6}" dt="2021-04-18T11:10:09.726" v="2722"/>
        <pc:sldMkLst>
          <pc:docMk/>
          <pc:sldMk cId="4050145666" sldId="327"/>
        </pc:sldMkLst>
        <pc:spChg chg="mod">
          <ac:chgData name="周 聪" userId="3a7643a4fd805d74" providerId="LiveId" clId="{2C817197-2ADC-4E0A-B678-0FAFE8C33AC6}" dt="2021-04-18T04:50:47.137" v="1104" actId="108"/>
          <ac:spMkLst>
            <pc:docMk/>
            <pc:sldMk cId="4050145666" sldId="327"/>
            <ac:spMk id="9" creationId="{F357F642-6409-492E-9748-F8D287C15656}"/>
          </ac:spMkLst>
        </pc:spChg>
        <pc:spChg chg="mod">
          <ac:chgData name="周 聪" userId="3a7643a4fd805d74" providerId="LiveId" clId="{2C817197-2ADC-4E0A-B678-0FAFE8C33AC6}" dt="2021-04-18T11:10:09.726" v="2722"/>
          <ac:spMkLst>
            <pc:docMk/>
            <pc:sldMk cId="4050145666" sldId="327"/>
            <ac:spMk id="13" creationId="{ECADD73F-A428-49A7-8AEE-FA1D20574893}"/>
          </ac:spMkLst>
        </pc:spChg>
      </pc:sldChg>
      <pc:sldChg chg="modSp mod">
        <pc:chgData name="周 聪" userId="3a7643a4fd805d74" providerId="LiveId" clId="{2C817197-2ADC-4E0A-B678-0FAFE8C33AC6}" dt="2021-04-18T04:24:07.854" v="62" actId="1076"/>
        <pc:sldMkLst>
          <pc:docMk/>
          <pc:sldMk cId="3182882523" sldId="328"/>
        </pc:sldMkLst>
        <pc:spChg chg="mod">
          <ac:chgData name="周 聪" userId="3a7643a4fd805d74" providerId="LiveId" clId="{2C817197-2ADC-4E0A-B678-0FAFE8C33AC6}" dt="2021-04-18T04:24:07.854" v="62" actId="1076"/>
          <ac:spMkLst>
            <pc:docMk/>
            <pc:sldMk cId="3182882523" sldId="328"/>
            <ac:spMk id="11" creationId="{184470DF-D6BE-49F9-A4D2-997ED539A514}"/>
          </ac:spMkLst>
        </pc:spChg>
      </pc:sldChg>
      <pc:sldChg chg="addSp delSp modSp mod">
        <pc:chgData name="周 聪" userId="3a7643a4fd805d74" providerId="LiveId" clId="{2C817197-2ADC-4E0A-B678-0FAFE8C33AC6}" dt="2021-04-18T04:47:39.194" v="942"/>
        <pc:sldMkLst>
          <pc:docMk/>
          <pc:sldMk cId="2323491281" sldId="329"/>
        </pc:sldMkLst>
        <pc:spChg chg="mod">
          <ac:chgData name="周 聪" userId="3a7643a4fd805d74" providerId="LiveId" clId="{2C817197-2ADC-4E0A-B678-0FAFE8C33AC6}" dt="2021-04-18T04:47:39.194" v="942"/>
          <ac:spMkLst>
            <pc:docMk/>
            <pc:sldMk cId="2323491281" sldId="329"/>
            <ac:spMk id="5" creationId="{0BECA7D4-FD93-44C8-A117-EEE0757FFE3F}"/>
          </ac:spMkLst>
        </pc:spChg>
        <pc:spChg chg="add del mod">
          <ac:chgData name="周 聪" userId="3a7643a4fd805d74" providerId="LiveId" clId="{2C817197-2ADC-4E0A-B678-0FAFE8C33AC6}" dt="2021-04-18T04:23:26.202" v="10"/>
          <ac:spMkLst>
            <pc:docMk/>
            <pc:sldMk cId="2323491281" sldId="329"/>
            <ac:spMk id="6" creationId="{6B2EAD3C-C5E6-4CC7-BB38-04303EBEE370}"/>
          </ac:spMkLst>
        </pc:spChg>
        <pc:spChg chg="add mod">
          <ac:chgData name="周 聪" userId="3a7643a4fd805d74" providerId="LiveId" clId="{2C817197-2ADC-4E0A-B678-0FAFE8C33AC6}" dt="2021-04-18T04:31:35.079" v="224" actId="207"/>
          <ac:spMkLst>
            <pc:docMk/>
            <pc:sldMk cId="2323491281" sldId="329"/>
            <ac:spMk id="8" creationId="{7311D215-EEDC-436F-A753-373A3B9E2DC4}"/>
          </ac:spMkLst>
        </pc:spChg>
        <pc:spChg chg="add mod">
          <ac:chgData name="周 聪" userId="3a7643a4fd805d74" providerId="LiveId" clId="{2C817197-2ADC-4E0A-B678-0FAFE8C33AC6}" dt="2021-04-18T04:30:09.183" v="204" actId="1076"/>
          <ac:spMkLst>
            <pc:docMk/>
            <pc:sldMk cId="2323491281" sldId="329"/>
            <ac:spMk id="9" creationId="{0DE0E639-FDFE-4FFB-B8DD-3DB4C5174FA9}"/>
          </ac:spMkLst>
        </pc:spChg>
        <pc:picChg chg="mod">
          <ac:chgData name="周 聪" userId="3a7643a4fd805d74" providerId="LiveId" clId="{2C817197-2ADC-4E0A-B678-0FAFE8C33AC6}" dt="2021-04-18T04:23:25.590" v="8" actId="1076"/>
          <ac:picMkLst>
            <pc:docMk/>
            <pc:sldMk cId="2323491281" sldId="329"/>
            <ac:picMk id="7" creationId="{A31B5F4E-9B9C-4421-957A-A44BA4CEAAB1}"/>
          </ac:picMkLst>
        </pc:picChg>
      </pc:sldChg>
      <pc:sldChg chg="modSp mod">
        <pc:chgData name="周 聪" userId="3a7643a4fd805d74" providerId="LiveId" clId="{2C817197-2ADC-4E0A-B678-0FAFE8C33AC6}" dt="2021-04-18T04:47:43.911" v="946"/>
        <pc:sldMkLst>
          <pc:docMk/>
          <pc:sldMk cId="357854319" sldId="330"/>
        </pc:sldMkLst>
        <pc:spChg chg="mod">
          <ac:chgData name="周 聪" userId="3a7643a4fd805d74" providerId="LiveId" clId="{2C817197-2ADC-4E0A-B678-0FAFE8C33AC6}" dt="2021-04-18T04:47:43.911" v="946"/>
          <ac:spMkLst>
            <pc:docMk/>
            <pc:sldMk cId="357854319" sldId="330"/>
            <ac:spMk id="5" creationId="{0BECA7D4-FD93-44C8-A117-EEE0757FFE3F}"/>
          </ac:spMkLst>
        </pc:spChg>
      </pc:sldChg>
      <pc:sldChg chg="delSp modSp mod">
        <pc:chgData name="周 聪" userId="3a7643a4fd805d74" providerId="LiveId" clId="{2C817197-2ADC-4E0A-B678-0FAFE8C33AC6}" dt="2021-04-18T11:34:56.147" v="3135" actId="14100"/>
        <pc:sldMkLst>
          <pc:docMk/>
          <pc:sldMk cId="2608192559" sldId="331"/>
        </pc:sldMkLst>
        <pc:spChg chg="mod">
          <ac:chgData name="周 聪" userId="3a7643a4fd805d74" providerId="LiveId" clId="{2C817197-2ADC-4E0A-B678-0FAFE8C33AC6}" dt="2021-04-18T04:48:05.816" v="986" actId="14100"/>
          <ac:spMkLst>
            <pc:docMk/>
            <pc:sldMk cId="2608192559" sldId="331"/>
            <ac:spMk id="5" creationId="{0BECA7D4-FD93-44C8-A117-EEE0757FFE3F}"/>
          </ac:spMkLst>
        </pc:spChg>
        <pc:spChg chg="del">
          <ac:chgData name="周 聪" userId="3a7643a4fd805d74" providerId="LiveId" clId="{2C817197-2ADC-4E0A-B678-0FAFE8C33AC6}" dt="2021-04-18T04:46:47.302" v="938" actId="478"/>
          <ac:spMkLst>
            <pc:docMk/>
            <pc:sldMk cId="2608192559" sldId="331"/>
            <ac:spMk id="12" creationId="{B37F6483-1DF3-4DD1-9447-1863562491E6}"/>
          </ac:spMkLst>
        </pc:spChg>
        <pc:spChg chg="mod">
          <ac:chgData name="周 聪" userId="3a7643a4fd805d74" providerId="LiveId" clId="{2C817197-2ADC-4E0A-B678-0FAFE8C33AC6}" dt="2021-04-18T11:34:56.147" v="3135" actId="14100"/>
          <ac:spMkLst>
            <pc:docMk/>
            <pc:sldMk cId="2608192559" sldId="331"/>
            <ac:spMk id="14" creationId="{DBEF4937-1BFF-4382-BA7C-EA2B5E470E28}"/>
          </ac:spMkLst>
        </pc:spChg>
      </pc:sldChg>
      <pc:sldChg chg="addSp delSp modSp add mod">
        <pc:chgData name="周 聪" userId="3a7643a4fd805d74" providerId="LiveId" clId="{2C817197-2ADC-4E0A-B678-0FAFE8C33AC6}" dt="2021-04-18T05:10:53.637" v="1747" actId="20577"/>
        <pc:sldMkLst>
          <pc:docMk/>
          <pc:sldMk cId="51034726" sldId="332"/>
        </pc:sldMkLst>
        <pc:spChg chg="del">
          <ac:chgData name="周 聪" userId="3a7643a4fd805d74" providerId="LiveId" clId="{2C817197-2ADC-4E0A-B678-0FAFE8C33AC6}" dt="2021-04-18T04:48:14.236" v="987" actId="478"/>
          <ac:spMkLst>
            <pc:docMk/>
            <pc:sldMk cId="51034726" sldId="332"/>
            <ac:spMk id="5" creationId="{0BECA7D4-FD93-44C8-A117-EEE0757FFE3F}"/>
          </ac:spMkLst>
        </pc:spChg>
        <pc:spChg chg="add mod">
          <ac:chgData name="周 聪" userId="3a7643a4fd805d74" providerId="LiveId" clId="{2C817197-2ADC-4E0A-B678-0FAFE8C33AC6}" dt="2021-04-18T04:48:14.468" v="988"/>
          <ac:spMkLst>
            <pc:docMk/>
            <pc:sldMk cId="51034726" sldId="332"/>
            <ac:spMk id="8" creationId="{2056B1AB-D63E-4B99-993C-60CA0D74DBA6}"/>
          </ac:spMkLst>
        </pc:spChg>
        <pc:spChg chg="del">
          <ac:chgData name="周 聪" userId="3a7643a4fd805d74" providerId="LiveId" clId="{2C817197-2ADC-4E0A-B678-0FAFE8C33AC6}" dt="2021-04-18T04:46:41.502" v="937" actId="478"/>
          <ac:spMkLst>
            <pc:docMk/>
            <pc:sldMk cId="51034726" sldId="332"/>
            <ac:spMk id="12" creationId="{B37F6483-1DF3-4DD1-9447-1863562491E6}"/>
          </ac:spMkLst>
        </pc:spChg>
        <pc:spChg chg="mod">
          <ac:chgData name="周 聪" userId="3a7643a4fd805d74" providerId="LiveId" clId="{2C817197-2ADC-4E0A-B678-0FAFE8C33AC6}" dt="2021-04-18T05:10:53.637" v="1747" actId="20577"/>
          <ac:spMkLst>
            <pc:docMk/>
            <pc:sldMk cId="51034726" sldId="332"/>
            <ac:spMk id="14" creationId="{DBEF4937-1BFF-4382-BA7C-EA2B5E470E28}"/>
          </ac:spMkLst>
        </pc:spChg>
      </pc:sldChg>
      <pc:sldChg chg="addSp delSp modSp add mod">
        <pc:chgData name="周 聪" userId="3a7643a4fd805d74" providerId="LiveId" clId="{2C817197-2ADC-4E0A-B678-0FAFE8C33AC6}" dt="2021-04-18T10:58:44.693" v="2266" actId="1076"/>
        <pc:sldMkLst>
          <pc:docMk/>
          <pc:sldMk cId="1018572394" sldId="333"/>
        </pc:sldMkLst>
        <pc:spChg chg="mod">
          <ac:chgData name="周 聪" userId="3a7643a4fd805d74" providerId="LiveId" clId="{2C817197-2ADC-4E0A-B678-0FAFE8C33AC6}" dt="2021-04-18T04:48:40.446" v="1013"/>
          <ac:spMkLst>
            <pc:docMk/>
            <pc:sldMk cId="1018572394" sldId="333"/>
            <ac:spMk id="8" creationId="{2056B1AB-D63E-4B99-993C-60CA0D74DBA6}"/>
          </ac:spMkLst>
        </pc:spChg>
        <pc:spChg chg="add del">
          <ac:chgData name="周 聪" userId="3a7643a4fd805d74" providerId="LiveId" clId="{2C817197-2ADC-4E0A-B678-0FAFE8C33AC6}" dt="2021-04-18T10:57:55.387" v="2220" actId="22"/>
          <ac:spMkLst>
            <pc:docMk/>
            <pc:sldMk cId="1018572394" sldId="333"/>
            <ac:spMk id="9" creationId="{57A52AB9-089F-40DA-A294-74B48E8FE924}"/>
          </ac:spMkLst>
        </pc:spChg>
        <pc:spChg chg="add mod">
          <ac:chgData name="周 聪" userId="3a7643a4fd805d74" providerId="LiveId" clId="{2C817197-2ADC-4E0A-B678-0FAFE8C33AC6}" dt="2021-04-18T10:58:44.693" v="2266" actId="1076"/>
          <ac:spMkLst>
            <pc:docMk/>
            <pc:sldMk cId="1018572394" sldId="333"/>
            <ac:spMk id="11" creationId="{56B90C58-9B4C-4BF6-B384-C3F28A11BED1}"/>
          </ac:spMkLst>
        </pc:spChg>
        <pc:spChg chg="mod">
          <ac:chgData name="周 聪" userId="3a7643a4fd805d74" providerId="LiveId" clId="{2C817197-2ADC-4E0A-B678-0FAFE8C33AC6}" dt="2021-04-18T05:06:08.860" v="1501"/>
          <ac:spMkLst>
            <pc:docMk/>
            <pc:sldMk cId="1018572394" sldId="333"/>
            <ac:spMk id="14" creationId="{DBEF4937-1BFF-4382-BA7C-EA2B5E470E28}"/>
          </ac:spMkLst>
        </pc:spChg>
        <pc:picChg chg="add mod modCrop">
          <ac:chgData name="周 聪" userId="3a7643a4fd805d74" providerId="LiveId" clId="{2C817197-2ADC-4E0A-B678-0FAFE8C33AC6}" dt="2021-04-18T05:02:19.449" v="1457" actId="14100"/>
          <ac:picMkLst>
            <pc:docMk/>
            <pc:sldMk cId="1018572394" sldId="333"/>
            <ac:picMk id="6" creationId="{DDB9A381-8E9E-4425-A155-8C57FE3131D5}"/>
          </ac:picMkLst>
        </pc:picChg>
      </pc:sldChg>
      <pc:sldChg chg="addSp delSp modSp add mod">
        <pc:chgData name="周 聪" userId="3a7643a4fd805d74" providerId="LiveId" clId="{2C817197-2ADC-4E0A-B678-0FAFE8C33AC6}" dt="2021-04-18T10:59:24.126" v="2274" actId="1076"/>
        <pc:sldMkLst>
          <pc:docMk/>
          <pc:sldMk cId="1330562284" sldId="334"/>
        </pc:sldMkLst>
        <pc:spChg chg="add mod">
          <ac:chgData name="周 聪" userId="3a7643a4fd805d74" providerId="LiveId" clId="{2C817197-2ADC-4E0A-B678-0FAFE8C33AC6}" dt="2021-04-18T10:59:24.126" v="2274" actId="1076"/>
          <ac:spMkLst>
            <pc:docMk/>
            <pc:sldMk cId="1330562284" sldId="334"/>
            <ac:spMk id="9" creationId="{43B0C585-12E8-4F0D-A897-0C574A31398A}"/>
          </ac:spMkLst>
        </pc:spChg>
        <pc:spChg chg="add del mod">
          <ac:chgData name="周 聪" userId="3a7643a4fd805d74" providerId="LiveId" clId="{2C817197-2ADC-4E0A-B678-0FAFE8C33AC6}" dt="2021-04-18T05:07:51.877" v="1508"/>
          <ac:spMkLst>
            <pc:docMk/>
            <pc:sldMk cId="1330562284" sldId="334"/>
            <ac:spMk id="12" creationId="{460A7C7B-236E-477B-AA78-9779F99C6C63}"/>
          </ac:spMkLst>
        </pc:spChg>
        <pc:spChg chg="add del mod">
          <ac:chgData name="周 聪" userId="3a7643a4fd805d74" providerId="LiveId" clId="{2C817197-2ADC-4E0A-B678-0FAFE8C33AC6}" dt="2021-04-18T05:07:51.420" v="1507" actId="478"/>
          <ac:spMkLst>
            <pc:docMk/>
            <pc:sldMk cId="1330562284" sldId="334"/>
            <ac:spMk id="14" creationId="{DBEF4937-1BFF-4382-BA7C-EA2B5E470E28}"/>
          </ac:spMkLst>
        </pc:spChg>
        <pc:picChg chg="del">
          <ac:chgData name="周 聪" userId="3a7643a4fd805d74" providerId="LiveId" clId="{2C817197-2ADC-4E0A-B678-0FAFE8C33AC6}" dt="2021-04-18T05:02:06.305" v="1451" actId="478"/>
          <ac:picMkLst>
            <pc:docMk/>
            <pc:sldMk cId="1330562284" sldId="334"/>
            <ac:picMk id="6" creationId="{DDB9A381-8E9E-4425-A155-8C57FE3131D5}"/>
          </ac:picMkLst>
        </pc:picChg>
        <pc:picChg chg="add del mod">
          <ac:chgData name="周 聪" userId="3a7643a4fd805d74" providerId="LiveId" clId="{2C817197-2ADC-4E0A-B678-0FAFE8C33AC6}" dt="2021-04-18T05:05:17.558" v="1469" actId="478"/>
          <ac:picMkLst>
            <pc:docMk/>
            <pc:sldMk cId="1330562284" sldId="334"/>
            <ac:picMk id="7" creationId="{7551F472-05C9-4C0D-A624-124550C8C914}"/>
          </ac:picMkLst>
        </pc:picChg>
        <pc:picChg chg="add mod">
          <ac:chgData name="周 聪" userId="3a7643a4fd805d74" providerId="LiveId" clId="{2C817197-2ADC-4E0A-B678-0FAFE8C33AC6}" dt="2021-04-18T05:06:01.521" v="1496" actId="1076"/>
          <ac:picMkLst>
            <pc:docMk/>
            <pc:sldMk cId="1330562284" sldId="334"/>
            <ac:picMk id="10" creationId="{908E127E-C22E-4C9A-8C1C-14B64CFD4AF8}"/>
          </ac:picMkLst>
        </pc:picChg>
      </pc:sldChg>
      <pc:sldChg chg="addSp delSp modSp add mod">
        <pc:chgData name="周 聪" userId="3a7643a4fd805d74" providerId="LiveId" clId="{2C817197-2ADC-4E0A-B678-0FAFE8C33AC6}" dt="2021-04-18T05:12:36.759" v="1949" actId="207"/>
        <pc:sldMkLst>
          <pc:docMk/>
          <pc:sldMk cId="544235978" sldId="335"/>
        </pc:sldMkLst>
        <pc:spChg chg="mod">
          <ac:chgData name="周 聪" userId="3a7643a4fd805d74" providerId="LiveId" clId="{2C817197-2ADC-4E0A-B678-0FAFE8C33AC6}" dt="2021-04-18T05:07:34.828" v="1504" actId="20577"/>
          <ac:spMkLst>
            <pc:docMk/>
            <pc:sldMk cId="544235978" sldId="335"/>
            <ac:spMk id="8" creationId="{2056B1AB-D63E-4B99-993C-60CA0D74DBA6}"/>
          </ac:spMkLst>
        </pc:spChg>
        <pc:spChg chg="add mod">
          <ac:chgData name="周 聪" userId="3a7643a4fd805d74" providerId="LiveId" clId="{2C817197-2ADC-4E0A-B678-0FAFE8C33AC6}" dt="2021-04-18T05:12:36.759" v="1949" actId="207"/>
          <ac:spMkLst>
            <pc:docMk/>
            <pc:sldMk cId="544235978" sldId="335"/>
            <ac:spMk id="9" creationId="{87A910F8-8125-4248-94D8-1B0BA0D7B640}"/>
          </ac:spMkLst>
        </pc:spChg>
        <pc:spChg chg="del">
          <ac:chgData name="周 聪" userId="3a7643a4fd805d74" providerId="LiveId" clId="{2C817197-2ADC-4E0A-B678-0FAFE8C33AC6}" dt="2021-04-18T05:07:55.984" v="1510" actId="478"/>
          <ac:spMkLst>
            <pc:docMk/>
            <pc:sldMk cId="544235978" sldId="335"/>
            <ac:spMk id="14" creationId="{DBEF4937-1BFF-4382-BA7C-EA2B5E470E28}"/>
          </ac:spMkLst>
        </pc:spChg>
        <pc:picChg chg="del">
          <ac:chgData name="周 聪" userId="3a7643a4fd805d74" providerId="LiveId" clId="{2C817197-2ADC-4E0A-B678-0FAFE8C33AC6}" dt="2021-04-18T05:07:33.417" v="1503" actId="478"/>
          <ac:picMkLst>
            <pc:docMk/>
            <pc:sldMk cId="544235978" sldId="335"/>
            <ac:picMk id="10" creationId="{908E127E-C22E-4C9A-8C1C-14B64CFD4AF8}"/>
          </ac:picMkLst>
        </pc:picChg>
      </pc:sldChg>
      <pc:sldChg chg="addSp delSp modSp new mod modTransition">
        <pc:chgData name="周 聪" userId="3a7643a4fd805d74" providerId="LiveId" clId="{2C817197-2ADC-4E0A-B678-0FAFE8C33AC6}" dt="2021-04-18T14:07:27.300" v="4055"/>
        <pc:sldMkLst>
          <pc:docMk/>
          <pc:sldMk cId="1361727663" sldId="336"/>
        </pc:sldMkLst>
        <pc:spChg chg="mod">
          <ac:chgData name="周 聪" userId="3a7643a4fd805d74" providerId="LiveId" clId="{2C817197-2ADC-4E0A-B678-0FAFE8C33AC6}" dt="2021-04-18T10:47:50.280" v="1988"/>
          <ac:spMkLst>
            <pc:docMk/>
            <pc:sldMk cId="1361727663" sldId="336"/>
            <ac:spMk id="3" creationId="{0A28BC09-7BC3-47EB-8741-7C444F7FD009}"/>
          </ac:spMkLst>
        </pc:spChg>
        <pc:spChg chg="mod">
          <ac:chgData name="周 聪" userId="3a7643a4fd805d74" providerId="LiveId" clId="{2C817197-2ADC-4E0A-B678-0FAFE8C33AC6}" dt="2021-04-18T10:47:50.280" v="1988"/>
          <ac:spMkLst>
            <pc:docMk/>
            <pc:sldMk cId="1361727663" sldId="336"/>
            <ac:spMk id="4" creationId="{3EF40613-DCB3-4B42-BD88-09D7607D92DF}"/>
          </ac:spMkLst>
        </pc:spChg>
        <pc:spChg chg="add mod">
          <ac:chgData name="周 聪" userId="3a7643a4fd805d74" providerId="LiveId" clId="{2C817197-2ADC-4E0A-B678-0FAFE8C33AC6}" dt="2021-04-18T10:48:35.716" v="2031"/>
          <ac:spMkLst>
            <pc:docMk/>
            <pc:sldMk cId="1361727663" sldId="336"/>
            <ac:spMk id="5" creationId="{5996A8E0-0622-4F1A-BADB-7F0D12A9F5C9}"/>
          </ac:spMkLst>
        </pc:spChg>
        <pc:spChg chg="add del">
          <ac:chgData name="周 聪" userId="3a7643a4fd805d74" providerId="LiveId" clId="{2C817197-2ADC-4E0A-B678-0FAFE8C33AC6}" dt="2021-04-18T10:48:39.169" v="2033" actId="22"/>
          <ac:spMkLst>
            <pc:docMk/>
            <pc:sldMk cId="1361727663" sldId="336"/>
            <ac:spMk id="7" creationId="{2984E773-E2CB-40B5-BE2E-D589D8B696AF}"/>
          </ac:spMkLst>
        </pc:spChg>
        <pc:spChg chg="add mod">
          <ac:chgData name="周 聪" userId="3a7643a4fd805d74" providerId="LiveId" clId="{2C817197-2ADC-4E0A-B678-0FAFE8C33AC6}" dt="2021-04-18T11:15:54.016" v="2872" actId="20577"/>
          <ac:spMkLst>
            <pc:docMk/>
            <pc:sldMk cId="1361727663" sldId="336"/>
            <ac:spMk id="9" creationId="{B841CE26-7BE7-44B1-9A21-4AAC036EA9DA}"/>
          </ac:spMkLst>
        </pc:spChg>
        <pc:spChg chg="add mod">
          <ac:chgData name="周 聪" userId="3a7643a4fd805d74" providerId="LiveId" clId="{2C817197-2ADC-4E0A-B678-0FAFE8C33AC6}" dt="2021-04-18T11:07:19.514" v="2591" actId="164"/>
          <ac:spMkLst>
            <pc:docMk/>
            <pc:sldMk cId="1361727663" sldId="336"/>
            <ac:spMk id="11" creationId="{924E8E5A-9E61-4783-BBC5-28608A11FCD3}"/>
          </ac:spMkLst>
        </pc:spChg>
        <pc:spChg chg="mod">
          <ac:chgData name="周 聪" userId="3a7643a4fd805d74" providerId="LiveId" clId="{2C817197-2ADC-4E0A-B678-0FAFE8C33AC6}" dt="2021-04-18T11:06:33.702" v="2532"/>
          <ac:spMkLst>
            <pc:docMk/>
            <pc:sldMk cId="1361727663" sldId="336"/>
            <ac:spMk id="13" creationId="{7422C1D1-E968-4C4A-A310-CBD0CB352A30}"/>
          </ac:spMkLst>
        </pc:spChg>
        <pc:spChg chg="mod">
          <ac:chgData name="周 聪" userId="3a7643a4fd805d74" providerId="LiveId" clId="{2C817197-2ADC-4E0A-B678-0FAFE8C33AC6}" dt="2021-04-18T11:06:33.702" v="2532"/>
          <ac:spMkLst>
            <pc:docMk/>
            <pc:sldMk cId="1361727663" sldId="336"/>
            <ac:spMk id="14" creationId="{E1233F8F-4B4E-48B5-AB56-140D7647F416}"/>
          </ac:spMkLst>
        </pc:spChg>
        <pc:spChg chg="mod">
          <ac:chgData name="周 聪" userId="3a7643a4fd805d74" providerId="LiveId" clId="{2C817197-2ADC-4E0A-B678-0FAFE8C33AC6}" dt="2021-04-18T11:06:41.023" v="2534"/>
          <ac:spMkLst>
            <pc:docMk/>
            <pc:sldMk cId="1361727663" sldId="336"/>
            <ac:spMk id="16" creationId="{E4C7E3C8-D349-4DAB-A166-38F939C49B3E}"/>
          </ac:spMkLst>
        </pc:spChg>
        <pc:spChg chg="mod">
          <ac:chgData name="周 聪" userId="3a7643a4fd805d74" providerId="LiveId" clId="{2C817197-2ADC-4E0A-B678-0FAFE8C33AC6}" dt="2021-04-18T11:06:41.023" v="2534"/>
          <ac:spMkLst>
            <pc:docMk/>
            <pc:sldMk cId="1361727663" sldId="336"/>
            <ac:spMk id="17" creationId="{7A6B78D7-83BC-476B-BC5A-96FC07BAB9AB}"/>
          </ac:spMkLst>
        </pc:spChg>
        <pc:spChg chg="mod topLvl">
          <ac:chgData name="周 聪" userId="3a7643a4fd805d74" providerId="LiveId" clId="{2C817197-2ADC-4E0A-B678-0FAFE8C33AC6}" dt="2021-04-18T11:07:19.514" v="2591" actId="164"/>
          <ac:spMkLst>
            <pc:docMk/>
            <pc:sldMk cId="1361727663" sldId="336"/>
            <ac:spMk id="19" creationId="{EC0E2F89-F1DB-4CAD-84EC-88F27D8770C0}"/>
          </ac:spMkLst>
        </pc:spChg>
        <pc:spChg chg="mod topLvl">
          <ac:chgData name="周 聪" userId="3a7643a4fd805d74" providerId="LiveId" clId="{2C817197-2ADC-4E0A-B678-0FAFE8C33AC6}" dt="2021-04-18T11:07:19.514" v="2591" actId="164"/>
          <ac:spMkLst>
            <pc:docMk/>
            <pc:sldMk cId="1361727663" sldId="336"/>
            <ac:spMk id="20" creationId="{9667E2DA-74AA-474C-9B13-4DFCF4D5E393}"/>
          </ac:spMkLst>
        </pc:spChg>
        <pc:spChg chg="mod topLvl">
          <ac:chgData name="周 聪" userId="3a7643a4fd805d74" providerId="LiveId" clId="{2C817197-2ADC-4E0A-B678-0FAFE8C33AC6}" dt="2021-04-18T11:07:19.514" v="2591" actId="164"/>
          <ac:spMkLst>
            <pc:docMk/>
            <pc:sldMk cId="1361727663" sldId="336"/>
            <ac:spMk id="21" creationId="{F81C81D6-7DD0-4411-B4D2-8FFA465AA0FD}"/>
          </ac:spMkLst>
        </pc:spChg>
        <pc:spChg chg="del mod topLvl">
          <ac:chgData name="周 聪" userId="3a7643a4fd805d74" providerId="LiveId" clId="{2C817197-2ADC-4E0A-B678-0FAFE8C33AC6}" dt="2021-04-18T11:07:11.910" v="2544" actId="478"/>
          <ac:spMkLst>
            <pc:docMk/>
            <pc:sldMk cId="1361727663" sldId="336"/>
            <ac:spMk id="22" creationId="{94385E1C-A984-4594-B25D-DF19753E5AC2}"/>
          </ac:spMkLst>
        </pc:spChg>
        <pc:spChg chg="del mod topLvl">
          <ac:chgData name="周 聪" userId="3a7643a4fd805d74" providerId="LiveId" clId="{2C817197-2ADC-4E0A-B678-0FAFE8C33AC6}" dt="2021-04-18T11:07:09.345" v="2541" actId="478"/>
          <ac:spMkLst>
            <pc:docMk/>
            <pc:sldMk cId="1361727663" sldId="336"/>
            <ac:spMk id="23" creationId="{8822F3C3-9AE1-40AD-B32A-7B0B1EE63F8A}"/>
          </ac:spMkLst>
        </pc:spChg>
        <pc:spChg chg="del mod topLvl">
          <ac:chgData name="周 聪" userId="3a7643a4fd805d74" providerId="LiveId" clId="{2C817197-2ADC-4E0A-B678-0FAFE8C33AC6}" dt="2021-04-18T11:07:11.218" v="2543" actId="478"/>
          <ac:spMkLst>
            <pc:docMk/>
            <pc:sldMk cId="1361727663" sldId="336"/>
            <ac:spMk id="24" creationId="{2A7D6A9F-7C05-4958-8696-DB56D89ADA0B}"/>
          </ac:spMkLst>
        </pc:spChg>
        <pc:spChg chg="del mod topLvl">
          <ac:chgData name="周 聪" userId="3a7643a4fd805d74" providerId="LiveId" clId="{2C817197-2ADC-4E0A-B678-0FAFE8C33AC6}" dt="2021-04-18T11:07:10.446" v="2542" actId="478"/>
          <ac:spMkLst>
            <pc:docMk/>
            <pc:sldMk cId="1361727663" sldId="336"/>
            <ac:spMk id="25" creationId="{8D1ED663-F580-4007-9BA1-ACA304A36AC3}"/>
          </ac:spMkLst>
        </pc:spChg>
        <pc:grpChg chg="add mod">
          <ac:chgData name="周 聪" userId="3a7643a4fd805d74" providerId="LiveId" clId="{2C817197-2ADC-4E0A-B678-0FAFE8C33AC6}" dt="2021-04-18T10:47:50.280" v="1988"/>
          <ac:grpSpMkLst>
            <pc:docMk/>
            <pc:sldMk cId="1361727663" sldId="336"/>
            <ac:grpSpMk id="2" creationId="{A15B8CD0-5F06-4C31-908A-348D14FC3914}"/>
          </ac:grpSpMkLst>
        </pc:grpChg>
        <pc:grpChg chg="add mod ord">
          <ac:chgData name="周 聪" userId="3a7643a4fd805d74" providerId="LiveId" clId="{2C817197-2ADC-4E0A-B678-0FAFE8C33AC6}" dt="2021-04-18T11:07:19.514" v="2591" actId="164"/>
          <ac:grpSpMkLst>
            <pc:docMk/>
            <pc:sldMk cId="1361727663" sldId="336"/>
            <ac:grpSpMk id="12" creationId="{1CA74424-0F33-411C-A4BC-1C79AE9A8D8A}"/>
          </ac:grpSpMkLst>
        </pc:grpChg>
        <pc:grpChg chg="add del mod">
          <ac:chgData name="周 聪" userId="3a7643a4fd805d74" providerId="LiveId" clId="{2C817197-2ADC-4E0A-B678-0FAFE8C33AC6}" dt="2021-04-18T11:06:52.547" v="2537" actId="478"/>
          <ac:grpSpMkLst>
            <pc:docMk/>
            <pc:sldMk cId="1361727663" sldId="336"/>
            <ac:grpSpMk id="15" creationId="{6137F178-28B0-47CC-9BCF-5DA3A0A44077}"/>
          </ac:grpSpMkLst>
        </pc:grpChg>
        <pc:grpChg chg="del mod">
          <ac:chgData name="周 聪" userId="3a7643a4fd805d74" providerId="LiveId" clId="{2C817197-2ADC-4E0A-B678-0FAFE8C33AC6}" dt="2021-04-18T11:07:07.131" v="2540" actId="165"/>
          <ac:grpSpMkLst>
            <pc:docMk/>
            <pc:sldMk cId="1361727663" sldId="336"/>
            <ac:grpSpMk id="18" creationId="{45755614-279F-4B79-B0F3-04EBC32812DC}"/>
          </ac:grpSpMkLst>
        </pc:grpChg>
        <pc:grpChg chg="add del mod">
          <ac:chgData name="周 聪" userId="3a7643a4fd805d74" providerId="LiveId" clId="{2C817197-2ADC-4E0A-B678-0FAFE8C33AC6}" dt="2021-04-18T11:12:57.138" v="2723" actId="478"/>
          <ac:grpSpMkLst>
            <pc:docMk/>
            <pc:sldMk cId="1361727663" sldId="336"/>
            <ac:grpSpMk id="26" creationId="{75C7A7F0-4C27-4A1E-B362-9222DCA1F1E7}"/>
          </ac:grpSpMkLst>
        </pc:grpChg>
        <pc:graphicFrameChg chg="add del mod">
          <ac:chgData name="周 聪" userId="3a7643a4fd805d74" providerId="LiveId" clId="{2C817197-2ADC-4E0A-B678-0FAFE8C33AC6}" dt="2021-04-18T11:07:03.915" v="2539" actId="18245"/>
          <ac:graphicFrameMkLst>
            <pc:docMk/>
            <pc:sldMk cId="1361727663" sldId="336"/>
            <ac:graphicFrameMk id="10" creationId="{A6FC34C9-F475-4F29-9434-97B42DE44E31}"/>
          </ac:graphicFrameMkLst>
        </pc:graphicFrameChg>
        <pc:picChg chg="add mod">
          <ac:chgData name="周 聪" userId="3a7643a4fd805d74" providerId="LiveId" clId="{2C817197-2ADC-4E0A-B678-0FAFE8C33AC6}" dt="2021-04-18T11:51:01.065" v="3183" actId="1076"/>
          <ac:picMkLst>
            <pc:docMk/>
            <pc:sldMk cId="1361727663" sldId="336"/>
            <ac:picMk id="28" creationId="{5E78F858-D576-4547-AE74-2488581252FB}"/>
          </ac:picMkLst>
        </pc:picChg>
      </pc:sldChg>
      <pc:sldChg chg="addSp delSp modSp new mod modTransition">
        <pc:chgData name="周 聪" userId="3a7643a4fd805d74" providerId="LiveId" clId="{2C817197-2ADC-4E0A-B678-0FAFE8C33AC6}" dt="2021-04-18T14:07:40.045" v="4057"/>
        <pc:sldMkLst>
          <pc:docMk/>
          <pc:sldMk cId="2086550912" sldId="337"/>
        </pc:sldMkLst>
        <pc:spChg chg="mod">
          <ac:chgData name="周 聪" userId="3a7643a4fd805d74" providerId="LiveId" clId="{2C817197-2ADC-4E0A-B678-0FAFE8C33AC6}" dt="2021-04-18T11:16:17.448" v="2874"/>
          <ac:spMkLst>
            <pc:docMk/>
            <pc:sldMk cId="2086550912" sldId="337"/>
            <ac:spMk id="3" creationId="{CAF29503-7479-4200-91CA-4879139B2DE9}"/>
          </ac:spMkLst>
        </pc:spChg>
        <pc:spChg chg="mod">
          <ac:chgData name="周 聪" userId="3a7643a4fd805d74" providerId="LiveId" clId="{2C817197-2ADC-4E0A-B678-0FAFE8C33AC6}" dt="2021-04-18T11:16:17.448" v="2874"/>
          <ac:spMkLst>
            <pc:docMk/>
            <pc:sldMk cId="2086550912" sldId="337"/>
            <ac:spMk id="4" creationId="{6BCEFD7F-A30F-48C5-826A-A001FB31B937}"/>
          </ac:spMkLst>
        </pc:spChg>
        <pc:spChg chg="add mod">
          <ac:chgData name="周 聪" userId="3a7643a4fd805d74" providerId="LiveId" clId="{2C817197-2ADC-4E0A-B678-0FAFE8C33AC6}" dt="2021-04-18T11:16:33.130" v="2892"/>
          <ac:spMkLst>
            <pc:docMk/>
            <pc:sldMk cId="2086550912" sldId="337"/>
            <ac:spMk id="5" creationId="{F9117A37-BAAD-4FBC-B4F4-9117D08B7143}"/>
          </ac:spMkLst>
        </pc:spChg>
        <pc:spChg chg="add del">
          <ac:chgData name="周 聪" userId="3a7643a4fd805d74" providerId="LiveId" clId="{2C817197-2ADC-4E0A-B678-0FAFE8C33AC6}" dt="2021-04-18T11:19:03.915" v="2894" actId="478"/>
          <ac:spMkLst>
            <pc:docMk/>
            <pc:sldMk cId="2086550912" sldId="337"/>
            <ac:spMk id="6" creationId="{54A51493-2B17-4E35-B40C-8AA58F0B7318}"/>
          </ac:spMkLst>
        </pc:spChg>
        <pc:spChg chg="add del">
          <ac:chgData name="周 聪" userId="3a7643a4fd805d74" providerId="LiveId" clId="{2C817197-2ADC-4E0A-B678-0FAFE8C33AC6}" dt="2021-04-18T11:19:03.915" v="2894" actId="478"/>
          <ac:spMkLst>
            <pc:docMk/>
            <pc:sldMk cId="2086550912" sldId="337"/>
            <ac:spMk id="7" creationId="{ABC9B603-65DB-49E2-8F3A-17FF38DDAE0A}"/>
          </ac:spMkLst>
        </pc:spChg>
        <pc:spChg chg="add del">
          <ac:chgData name="周 聪" userId="3a7643a4fd805d74" providerId="LiveId" clId="{2C817197-2ADC-4E0A-B678-0FAFE8C33AC6}" dt="2021-04-18T11:19:03.915" v="2894" actId="478"/>
          <ac:spMkLst>
            <pc:docMk/>
            <pc:sldMk cId="2086550912" sldId="337"/>
            <ac:spMk id="8" creationId="{14A2A0DA-B094-4A41-AA83-37EC8FEDF0A5}"/>
          </ac:spMkLst>
        </pc:spChg>
        <pc:spChg chg="add mod">
          <ac:chgData name="周 聪" userId="3a7643a4fd805d74" providerId="LiveId" clId="{2C817197-2ADC-4E0A-B678-0FAFE8C33AC6}" dt="2021-04-18T12:55:14.063" v="3285" actId="14100"/>
          <ac:spMkLst>
            <pc:docMk/>
            <pc:sldMk cId="2086550912" sldId="337"/>
            <ac:spMk id="10" creationId="{33ECC05A-2F4A-43BE-B073-F1A0BA87029E}"/>
          </ac:spMkLst>
        </pc:spChg>
        <pc:spChg chg="add del mod">
          <ac:chgData name="周 聪" userId="3a7643a4fd805d74" providerId="LiveId" clId="{2C817197-2ADC-4E0A-B678-0FAFE8C33AC6}" dt="2021-04-18T11:27:34.848" v="3019" actId="21"/>
          <ac:spMkLst>
            <pc:docMk/>
            <pc:sldMk cId="2086550912" sldId="337"/>
            <ac:spMk id="12" creationId="{E5A90191-62CC-4873-9B57-9E4562F655FD}"/>
          </ac:spMkLst>
        </pc:spChg>
        <pc:grpChg chg="add mod">
          <ac:chgData name="周 聪" userId="3a7643a4fd805d74" providerId="LiveId" clId="{2C817197-2ADC-4E0A-B678-0FAFE8C33AC6}" dt="2021-04-18T11:16:17.448" v="2874"/>
          <ac:grpSpMkLst>
            <pc:docMk/>
            <pc:sldMk cId="2086550912" sldId="337"/>
            <ac:grpSpMk id="2" creationId="{A4C85349-157C-4250-93F3-65526BABF9A6}"/>
          </ac:grpSpMkLst>
        </pc:grpChg>
        <pc:picChg chg="add mod">
          <ac:chgData name="周 聪" userId="3a7643a4fd805d74" providerId="LiveId" clId="{2C817197-2ADC-4E0A-B678-0FAFE8C33AC6}" dt="2021-04-18T12:55:21.766" v="3287" actId="1076"/>
          <ac:picMkLst>
            <pc:docMk/>
            <pc:sldMk cId="2086550912" sldId="337"/>
            <ac:picMk id="14" creationId="{FB582D46-D665-43AE-B0C3-6E718242ABCC}"/>
          </ac:picMkLst>
        </pc:picChg>
      </pc:sldChg>
      <pc:sldChg chg="addSp delSp modSp new mod ord modTransition">
        <pc:chgData name="周 聪" userId="3a7643a4fd805d74" providerId="LiveId" clId="{2C817197-2ADC-4E0A-B678-0FAFE8C33AC6}" dt="2021-04-18T14:07:40.045" v="4057"/>
        <pc:sldMkLst>
          <pc:docMk/>
          <pc:sldMk cId="3198957919" sldId="338"/>
        </pc:sldMkLst>
        <pc:spChg chg="add mod">
          <ac:chgData name="周 聪" userId="3a7643a4fd805d74" providerId="LiveId" clId="{2C817197-2ADC-4E0A-B678-0FAFE8C33AC6}" dt="2021-04-18T12:55:05.459" v="3283" actId="255"/>
          <ac:spMkLst>
            <pc:docMk/>
            <pc:sldMk cId="3198957919" sldId="338"/>
            <ac:spMk id="2" creationId="{4183EE12-E0D5-44A0-ADDB-910A37C41E94}"/>
          </ac:spMkLst>
        </pc:spChg>
        <pc:spChg chg="mod">
          <ac:chgData name="周 聪" userId="3a7643a4fd805d74" providerId="LiveId" clId="{2C817197-2ADC-4E0A-B678-0FAFE8C33AC6}" dt="2021-04-18T11:27:42.916" v="3022"/>
          <ac:spMkLst>
            <pc:docMk/>
            <pc:sldMk cId="3198957919" sldId="338"/>
            <ac:spMk id="4" creationId="{519B2C1E-CBD1-4BEB-9BEC-FAE3EE8F7767}"/>
          </ac:spMkLst>
        </pc:spChg>
        <pc:spChg chg="mod">
          <ac:chgData name="周 聪" userId="3a7643a4fd805d74" providerId="LiveId" clId="{2C817197-2ADC-4E0A-B678-0FAFE8C33AC6}" dt="2021-04-18T11:27:42.916" v="3022"/>
          <ac:spMkLst>
            <pc:docMk/>
            <pc:sldMk cId="3198957919" sldId="338"/>
            <ac:spMk id="5" creationId="{D6C17ADC-AF6A-4B6A-AABF-DA640476CB81}"/>
          </ac:spMkLst>
        </pc:spChg>
        <pc:spChg chg="add mod">
          <ac:chgData name="周 聪" userId="3a7643a4fd805d74" providerId="LiveId" clId="{2C817197-2ADC-4E0A-B678-0FAFE8C33AC6}" dt="2021-04-18T11:27:42.916" v="3022"/>
          <ac:spMkLst>
            <pc:docMk/>
            <pc:sldMk cId="3198957919" sldId="338"/>
            <ac:spMk id="6" creationId="{E10DD0CB-E217-403A-8C07-C4D1674BBA8C}"/>
          </ac:spMkLst>
        </pc:spChg>
        <pc:grpChg chg="add mod">
          <ac:chgData name="周 聪" userId="3a7643a4fd805d74" providerId="LiveId" clId="{2C817197-2ADC-4E0A-B678-0FAFE8C33AC6}" dt="2021-04-18T11:27:42.916" v="3022"/>
          <ac:grpSpMkLst>
            <pc:docMk/>
            <pc:sldMk cId="3198957919" sldId="338"/>
            <ac:grpSpMk id="3" creationId="{400B7EFE-4B95-4DF9-A3AA-6D0C6CEDEFC9}"/>
          </ac:grpSpMkLst>
        </pc:grpChg>
        <pc:picChg chg="add del mod">
          <ac:chgData name="周 聪" userId="3a7643a4fd805d74" providerId="LiveId" clId="{2C817197-2ADC-4E0A-B678-0FAFE8C33AC6}" dt="2021-04-18T11:43:10.560" v="3154" actId="21"/>
          <ac:picMkLst>
            <pc:docMk/>
            <pc:sldMk cId="3198957919" sldId="338"/>
            <ac:picMk id="8" creationId="{0E5A6641-D1A0-4F39-B423-A0947292CA9B}"/>
          </ac:picMkLst>
        </pc:picChg>
        <pc:picChg chg="add mod">
          <ac:chgData name="周 聪" userId="3a7643a4fd805d74" providerId="LiveId" clId="{2C817197-2ADC-4E0A-B678-0FAFE8C33AC6}" dt="2021-04-18T11:45:27.953" v="3176" actId="1076"/>
          <ac:picMkLst>
            <pc:docMk/>
            <pc:sldMk cId="3198957919" sldId="338"/>
            <ac:picMk id="10" creationId="{1AEADBAD-E77F-42D2-B628-DFF598BDBEF7}"/>
          </ac:picMkLst>
        </pc:picChg>
        <pc:picChg chg="add mod">
          <ac:chgData name="周 聪" userId="3a7643a4fd805d74" providerId="LiveId" clId="{2C817197-2ADC-4E0A-B678-0FAFE8C33AC6}" dt="2021-04-18T11:45:27.953" v="3176" actId="1076"/>
          <ac:picMkLst>
            <pc:docMk/>
            <pc:sldMk cId="3198957919" sldId="338"/>
            <ac:picMk id="12" creationId="{D9945D25-203D-4544-9A73-B57413A877EE}"/>
          </ac:picMkLst>
        </pc:picChg>
      </pc:sldChg>
      <pc:sldChg chg="addSp delSp modSp add mod modTransition">
        <pc:chgData name="周 聪" userId="3a7643a4fd805d74" providerId="LiveId" clId="{2C817197-2ADC-4E0A-B678-0FAFE8C33AC6}" dt="2021-04-18T14:07:40.045" v="4057"/>
        <pc:sldMkLst>
          <pc:docMk/>
          <pc:sldMk cId="133751654" sldId="339"/>
        </pc:sldMkLst>
        <pc:spChg chg="add del">
          <ac:chgData name="周 聪" userId="3a7643a4fd805d74" providerId="LiveId" clId="{2C817197-2ADC-4E0A-B678-0FAFE8C33AC6}" dt="2021-04-18T11:28:22.871" v="3026"/>
          <ac:spMkLst>
            <pc:docMk/>
            <pc:sldMk cId="133751654" sldId="339"/>
            <ac:spMk id="6" creationId="{41D4D1BD-4BC6-4821-91EC-23278AAFD9E3}"/>
          </ac:spMkLst>
        </pc:spChg>
        <pc:spChg chg="add del">
          <ac:chgData name="周 聪" userId="3a7643a4fd805d74" providerId="LiveId" clId="{2C817197-2ADC-4E0A-B678-0FAFE8C33AC6}" dt="2021-04-18T11:28:22.871" v="3026"/>
          <ac:spMkLst>
            <pc:docMk/>
            <pc:sldMk cId="133751654" sldId="339"/>
            <ac:spMk id="7" creationId="{76A4FFDE-032C-4467-9B8A-E4417F1413B5}"/>
          </ac:spMkLst>
        </pc:spChg>
        <pc:spChg chg="add del">
          <ac:chgData name="周 聪" userId="3a7643a4fd805d74" providerId="LiveId" clId="{2C817197-2ADC-4E0A-B678-0FAFE8C33AC6}" dt="2021-04-18T11:28:22.871" v="3026"/>
          <ac:spMkLst>
            <pc:docMk/>
            <pc:sldMk cId="133751654" sldId="339"/>
            <ac:spMk id="8" creationId="{F8CD3002-433F-45DA-A6B8-D6FE90B03FFA}"/>
          </ac:spMkLst>
        </pc:spChg>
        <pc:spChg chg="del">
          <ac:chgData name="周 聪" userId="3a7643a4fd805d74" providerId="LiveId" clId="{2C817197-2ADC-4E0A-B678-0FAFE8C33AC6}" dt="2021-04-18T11:27:50.465" v="3024" actId="478"/>
          <ac:spMkLst>
            <pc:docMk/>
            <pc:sldMk cId="133751654" sldId="339"/>
            <ac:spMk id="10" creationId="{33ECC05A-2F4A-43BE-B073-F1A0BA87029E}"/>
          </ac:spMkLst>
        </pc:spChg>
        <pc:spChg chg="add mod">
          <ac:chgData name="周 聪" userId="3a7643a4fd805d74" providerId="LiveId" clId="{2C817197-2ADC-4E0A-B678-0FAFE8C33AC6}" dt="2021-04-18T13:07:28.850" v="3400" actId="20577"/>
          <ac:spMkLst>
            <pc:docMk/>
            <pc:sldMk cId="133751654" sldId="339"/>
            <ac:spMk id="11" creationId="{5413CDB3-B9F2-4C23-8D46-CE03E12D8332}"/>
          </ac:spMkLst>
        </pc:spChg>
        <pc:spChg chg="add del mod">
          <ac:chgData name="周 聪" userId="3a7643a4fd805d74" providerId="LiveId" clId="{2C817197-2ADC-4E0A-B678-0FAFE8C33AC6}" dt="2021-04-18T13:07:33.226" v="3401" actId="478"/>
          <ac:spMkLst>
            <pc:docMk/>
            <pc:sldMk cId="133751654" sldId="339"/>
            <ac:spMk id="12" creationId="{E453DB83-F7FF-4A39-B0DA-E9DBF6535F0B}"/>
          </ac:spMkLst>
        </pc:spChg>
        <pc:spChg chg="add del mod">
          <ac:chgData name="周 聪" userId="3a7643a4fd805d74" providerId="LiveId" clId="{2C817197-2ADC-4E0A-B678-0FAFE8C33AC6}" dt="2021-04-18T13:07:15.461" v="3391" actId="478"/>
          <ac:spMkLst>
            <pc:docMk/>
            <pc:sldMk cId="133751654" sldId="339"/>
            <ac:spMk id="13" creationId="{BFC1BF99-29A8-4120-AEE3-F239E122F67C}"/>
          </ac:spMkLst>
        </pc:spChg>
        <pc:spChg chg="add del mod">
          <ac:chgData name="周 聪" userId="3a7643a4fd805d74" providerId="LiveId" clId="{2C817197-2ADC-4E0A-B678-0FAFE8C33AC6}" dt="2021-04-18T13:07:15.461" v="3391" actId="478"/>
          <ac:spMkLst>
            <pc:docMk/>
            <pc:sldMk cId="133751654" sldId="339"/>
            <ac:spMk id="14" creationId="{FBE21C27-347A-433B-ADC3-28C41D369313}"/>
          </ac:spMkLst>
        </pc:spChg>
        <pc:spChg chg="add del mod">
          <ac:chgData name="周 聪" userId="3a7643a4fd805d74" providerId="LiveId" clId="{2C817197-2ADC-4E0A-B678-0FAFE8C33AC6}" dt="2021-04-18T13:07:15.461" v="3391" actId="478"/>
          <ac:spMkLst>
            <pc:docMk/>
            <pc:sldMk cId="133751654" sldId="339"/>
            <ac:spMk id="18" creationId="{5FEC9B21-7F8C-4A0D-ADC4-A6A104603AD9}"/>
          </ac:spMkLst>
        </pc:spChg>
        <pc:spChg chg="add del mod">
          <ac:chgData name="周 聪" userId="3a7643a4fd805d74" providerId="LiveId" clId="{2C817197-2ADC-4E0A-B678-0FAFE8C33AC6}" dt="2021-04-18T13:07:15.461" v="3391" actId="478"/>
          <ac:spMkLst>
            <pc:docMk/>
            <pc:sldMk cId="133751654" sldId="339"/>
            <ac:spMk id="22" creationId="{FDF634D5-A903-4200-9F59-5609B9D6A18E}"/>
          </ac:spMkLst>
        </pc:spChg>
        <pc:spChg chg="mod">
          <ac:chgData name="周 聪" userId="3a7643a4fd805d74" providerId="LiveId" clId="{2C817197-2ADC-4E0A-B678-0FAFE8C33AC6}" dt="2021-04-18T13:07:16.861" v="3392"/>
          <ac:spMkLst>
            <pc:docMk/>
            <pc:sldMk cId="133751654" sldId="339"/>
            <ac:spMk id="24" creationId="{20B0FAF5-A046-402F-9894-D08BCF1B7C27}"/>
          </ac:spMkLst>
        </pc:spChg>
        <pc:spChg chg="mod">
          <ac:chgData name="周 聪" userId="3a7643a4fd805d74" providerId="LiveId" clId="{2C817197-2ADC-4E0A-B678-0FAFE8C33AC6}" dt="2021-04-18T13:07:16.861" v="3392"/>
          <ac:spMkLst>
            <pc:docMk/>
            <pc:sldMk cId="133751654" sldId="339"/>
            <ac:spMk id="25" creationId="{7623B148-72E3-4C9C-901F-3348CEE5C4BF}"/>
          </ac:spMkLst>
        </pc:spChg>
        <pc:spChg chg="mod">
          <ac:chgData name="周 聪" userId="3a7643a4fd805d74" providerId="LiveId" clId="{2C817197-2ADC-4E0A-B678-0FAFE8C33AC6}" dt="2021-04-18T13:07:16.861" v="3392"/>
          <ac:spMkLst>
            <pc:docMk/>
            <pc:sldMk cId="133751654" sldId="339"/>
            <ac:spMk id="27" creationId="{48A74313-7078-4021-8A7D-42AB4B6E775A}"/>
          </ac:spMkLst>
        </pc:spChg>
        <pc:spChg chg="mod">
          <ac:chgData name="周 聪" userId="3a7643a4fd805d74" providerId="LiveId" clId="{2C817197-2ADC-4E0A-B678-0FAFE8C33AC6}" dt="2021-04-18T13:07:16.861" v="3392"/>
          <ac:spMkLst>
            <pc:docMk/>
            <pc:sldMk cId="133751654" sldId="339"/>
            <ac:spMk id="29" creationId="{E65201B1-7987-4AC3-ACF2-49F1646F8242}"/>
          </ac:spMkLst>
        </pc:spChg>
        <pc:spChg chg="add mod">
          <ac:chgData name="周 聪" userId="3a7643a4fd805d74" providerId="LiveId" clId="{2C817197-2ADC-4E0A-B678-0FAFE8C33AC6}" dt="2021-04-18T13:08:00.088" v="3420" actId="1076"/>
          <ac:spMkLst>
            <pc:docMk/>
            <pc:sldMk cId="133751654" sldId="339"/>
            <ac:spMk id="31" creationId="{E7014DB8-EA85-4289-B5C5-73741484172F}"/>
          </ac:spMkLst>
        </pc:spChg>
        <pc:grpChg chg="add mod">
          <ac:chgData name="周 聪" userId="3a7643a4fd805d74" providerId="LiveId" clId="{2C817197-2ADC-4E0A-B678-0FAFE8C33AC6}" dt="2021-04-18T13:07:16.861" v="3392"/>
          <ac:grpSpMkLst>
            <pc:docMk/>
            <pc:sldMk cId="133751654" sldId="339"/>
            <ac:grpSpMk id="23" creationId="{8643B9E1-8186-4D11-A1F1-BF147D776E7E}"/>
          </ac:grpSpMkLst>
        </pc:grpChg>
        <pc:cxnChg chg="add del mod">
          <ac:chgData name="周 聪" userId="3a7643a4fd805d74" providerId="LiveId" clId="{2C817197-2ADC-4E0A-B678-0FAFE8C33AC6}" dt="2021-04-18T13:07:15.461" v="3391" actId="478"/>
          <ac:cxnSpMkLst>
            <pc:docMk/>
            <pc:sldMk cId="133751654" sldId="339"/>
            <ac:cxnSpMk id="16" creationId="{3B47D935-233A-4387-AFE2-3089E42F07AC}"/>
          </ac:cxnSpMkLst>
        </pc:cxnChg>
        <pc:cxnChg chg="add del mod">
          <ac:chgData name="周 聪" userId="3a7643a4fd805d74" providerId="LiveId" clId="{2C817197-2ADC-4E0A-B678-0FAFE8C33AC6}" dt="2021-04-18T13:07:15.461" v="3391" actId="478"/>
          <ac:cxnSpMkLst>
            <pc:docMk/>
            <pc:sldMk cId="133751654" sldId="339"/>
            <ac:cxnSpMk id="19" creationId="{2740F0C7-5C7F-4F47-8998-92DB7EA0F63C}"/>
          </ac:cxnSpMkLst>
        </pc:cxnChg>
        <pc:cxnChg chg="mod">
          <ac:chgData name="周 聪" userId="3a7643a4fd805d74" providerId="LiveId" clId="{2C817197-2ADC-4E0A-B678-0FAFE8C33AC6}" dt="2021-04-18T13:07:16.861" v="3392"/>
          <ac:cxnSpMkLst>
            <pc:docMk/>
            <pc:sldMk cId="133751654" sldId="339"/>
            <ac:cxnSpMk id="26" creationId="{AA6790E3-E488-4107-918B-83F6FD4E2EBD}"/>
          </ac:cxnSpMkLst>
        </pc:cxnChg>
        <pc:cxnChg chg="mod">
          <ac:chgData name="周 聪" userId="3a7643a4fd805d74" providerId="LiveId" clId="{2C817197-2ADC-4E0A-B678-0FAFE8C33AC6}" dt="2021-04-18T13:07:16.861" v="3392"/>
          <ac:cxnSpMkLst>
            <pc:docMk/>
            <pc:sldMk cId="133751654" sldId="339"/>
            <ac:cxnSpMk id="28" creationId="{22534197-CBE6-4828-BB26-785252CFDD18}"/>
          </ac:cxnSpMkLst>
        </pc:cxnChg>
        <pc:cxnChg chg="add mod">
          <ac:chgData name="周 聪" userId="3a7643a4fd805d74" providerId="LiveId" clId="{2C817197-2ADC-4E0A-B678-0FAFE8C33AC6}" dt="2021-04-18T13:07:43.728" v="3403" actId="1076"/>
          <ac:cxnSpMkLst>
            <pc:docMk/>
            <pc:sldMk cId="133751654" sldId="339"/>
            <ac:cxnSpMk id="30" creationId="{66EBDE04-B6D6-4F00-A43F-F95814360F27}"/>
          </ac:cxnSpMkLst>
        </pc:cxnChg>
      </pc:sldChg>
      <pc:sldChg chg="addSp modSp new mod modTransition">
        <pc:chgData name="周 聪" userId="3a7643a4fd805d74" providerId="LiveId" clId="{2C817197-2ADC-4E0A-B678-0FAFE8C33AC6}" dt="2021-04-18T14:07:40.045" v="4057"/>
        <pc:sldMkLst>
          <pc:docMk/>
          <pc:sldMk cId="2397488178" sldId="340"/>
        </pc:sldMkLst>
        <pc:spChg chg="add mod">
          <ac:chgData name="周 聪" userId="3a7643a4fd805d74" providerId="LiveId" clId="{2C817197-2ADC-4E0A-B678-0FAFE8C33AC6}" dt="2021-04-18T12:55:33.241" v="3288" actId="20577"/>
          <ac:spMkLst>
            <pc:docMk/>
            <pc:sldMk cId="2397488178" sldId="340"/>
            <ac:spMk id="3" creationId="{4706E271-596E-4EEE-ABF7-1398E4B986CF}"/>
          </ac:spMkLst>
        </pc:spChg>
        <pc:spChg chg="mod">
          <ac:chgData name="周 聪" userId="3a7643a4fd805d74" providerId="LiveId" clId="{2C817197-2ADC-4E0A-B678-0FAFE8C33AC6}" dt="2021-04-18T12:48:29.371" v="3206"/>
          <ac:spMkLst>
            <pc:docMk/>
            <pc:sldMk cId="2397488178" sldId="340"/>
            <ac:spMk id="5" creationId="{81936819-C27B-497C-80B6-F6646A44647C}"/>
          </ac:spMkLst>
        </pc:spChg>
        <pc:spChg chg="mod">
          <ac:chgData name="周 聪" userId="3a7643a4fd805d74" providerId="LiveId" clId="{2C817197-2ADC-4E0A-B678-0FAFE8C33AC6}" dt="2021-04-18T12:48:29.371" v="3206"/>
          <ac:spMkLst>
            <pc:docMk/>
            <pc:sldMk cId="2397488178" sldId="340"/>
            <ac:spMk id="6" creationId="{C971B05F-6CC2-46EF-9824-6FE5545ACE84}"/>
          </ac:spMkLst>
        </pc:spChg>
        <pc:spChg chg="add mod">
          <ac:chgData name="周 聪" userId="3a7643a4fd805d74" providerId="LiveId" clId="{2C817197-2ADC-4E0A-B678-0FAFE8C33AC6}" dt="2021-04-18T12:48:29.371" v="3206"/>
          <ac:spMkLst>
            <pc:docMk/>
            <pc:sldMk cId="2397488178" sldId="340"/>
            <ac:spMk id="7" creationId="{0CAE2E1A-6846-422A-B625-E640BC49AC06}"/>
          </ac:spMkLst>
        </pc:spChg>
        <pc:grpChg chg="add mod">
          <ac:chgData name="周 聪" userId="3a7643a4fd805d74" providerId="LiveId" clId="{2C817197-2ADC-4E0A-B678-0FAFE8C33AC6}" dt="2021-04-18T12:48:29.371" v="3206"/>
          <ac:grpSpMkLst>
            <pc:docMk/>
            <pc:sldMk cId="2397488178" sldId="340"/>
            <ac:grpSpMk id="4" creationId="{A5A7AE22-EB21-4EC6-BFB8-DCD702695DBF}"/>
          </ac:grpSpMkLst>
        </pc:grpChg>
        <pc:picChg chg="add mod">
          <ac:chgData name="周 聪" userId="3a7643a4fd805d74" providerId="LiveId" clId="{2C817197-2ADC-4E0A-B678-0FAFE8C33AC6}" dt="2021-04-18T12:47:18.910" v="3205" actId="1076"/>
          <ac:picMkLst>
            <pc:docMk/>
            <pc:sldMk cId="2397488178" sldId="340"/>
            <ac:picMk id="2" creationId="{3C0AD620-D0D9-49F6-8ECC-2356CEB25FBA}"/>
          </ac:picMkLst>
        </pc:picChg>
      </pc:sldChg>
      <pc:sldChg chg="addSp delSp modSp new mod modTransition">
        <pc:chgData name="周 聪" userId="3a7643a4fd805d74" providerId="LiveId" clId="{2C817197-2ADC-4E0A-B678-0FAFE8C33AC6}" dt="2021-04-18T14:07:40.045" v="4057"/>
        <pc:sldMkLst>
          <pc:docMk/>
          <pc:sldMk cId="2551567416" sldId="341"/>
        </pc:sldMkLst>
        <pc:spChg chg="add del">
          <ac:chgData name="周 聪" userId="3a7643a4fd805d74" providerId="LiveId" clId="{2C817197-2ADC-4E0A-B678-0FAFE8C33AC6}" dt="2021-04-18T12:57:30.871" v="3291" actId="22"/>
          <ac:spMkLst>
            <pc:docMk/>
            <pc:sldMk cId="2551567416" sldId="341"/>
            <ac:spMk id="3" creationId="{0E30CDB2-A441-440F-9919-352C82313E87}"/>
          </ac:spMkLst>
        </pc:spChg>
        <pc:spChg chg="add mod">
          <ac:chgData name="周 聪" userId="3a7643a4fd805d74" providerId="LiveId" clId="{2C817197-2ADC-4E0A-B678-0FAFE8C33AC6}" dt="2021-04-18T12:58:26.419" v="3315" actId="20577"/>
          <ac:spMkLst>
            <pc:docMk/>
            <pc:sldMk cId="2551567416" sldId="341"/>
            <ac:spMk id="5" creationId="{F372A39E-4CF5-40F0-B916-B17A57AE43A0}"/>
          </ac:spMkLst>
        </pc:spChg>
        <pc:spChg chg="add del">
          <ac:chgData name="周 聪" userId="3a7643a4fd805d74" providerId="LiveId" clId="{2C817197-2ADC-4E0A-B678-0FAFE8C33AC6}" dt="2021-04-18T12:57:51.103" v="3298" actId="22"/>
          <ac:spMkLst>
            <pc:docMk/>
            <pc:sldMk cId="2551567416" sldId="341"/>
            <ac:spMk id="7" creationId="{8C5194DD-2230-4C34-828A-14C45DDF5A05}"/>
          </ac:spMkLst>
        </pc:spChg>
        <pc:spChg chg="add del">
          <ac:chgData name="周 聪" userId="3a7643a4fd805d74" providerId="LiveId" clId="{2C817197-2ADC-4E0A-B678-0FAFE8C33AC6}" dt="2021-04-18T12:57:53.262" v="3300" actId="22"/>
          <ac:spMkLst>
            <pc:docMk/>
            <pc:sldMk cId="2551567416" sldId="341"/>
            <ac:spMk id="9" creationId="{F0B323C0-E991-4798-9109-BB4DC1972285}"/>
          </ac:spMkLst>
        </pc:spChg>
        <pc:spChg chg="add mod">
          <ac:chgData name="周 聪" userId="3a7643a4fd805d74" providerId="LiveId" clId="{2C817197-2ADC-4E0A-B678-0FAFE8C33AC6}" dt="2021-04-18T12:58:27.863" v="3316" actId="20577"/>
          <ac:spMkLst>
            <pc:docMk/>
            <pc:sldMk cId="2551567416" sldId="341"/>
            <ac:spMk id="11" creationId="{E75AAAFD-112D-44E4-9DC9-E3B196FC0C8A}"/>
          </ac:spMkLst>
        </pc:spChg>
        <pc:spChg chg="mod">
          <ac:chgData name="周 聪" userId="3a7643a4fd805d74" providerId="LiveId" clId="{2C817197-2ADC-4E0A-B678-0FAFE8C33AC6}" dt="2021-04-18T13:00:41.066" v="3317"/>
          <ac:spMkLst>
            <pc:docMk/>
            <pc:sldMk cId="2551567416" sldId="341"/>
            <ac:spMk id="13" creationId="{CC7ACBF4-2112-4604-89F6-2F5AE7022C52}"/>
          </ac:spMkLst>
        </pc:spChg>
        <pc:spChg chg="mod">
          <ac:chgData name="周 聪" userId="3a7643a4fd805d74" providerId="LiveId" clId="{2C817197-2ADC-4E0A-B678-0FAFE8C33AC6}" dt="2021-04-18T13:00:41.066" v="3317"/>
          <ac:spMkLst>
            <pc:docMk/>
            <pc:sldMk cId="2551567416" sldId="341"/>
            <ac:spMk id="14" creationId="{EC4FAA75-97BB-49CA-BFD7-C34728B40408}"/>
          </ac:spMkLst>
        </pc:spChg>
        <pc:spChg chg="add mod">
          <ac:chgData name="周 聪" userId="3a7643a4fd805d74" providerId="LiveId" clId="{2C817197-2ADC-4E0A-B678-0FAFE8C33AC6}" dt="2021-04-18T13:00:41.066" v="3317"/>
          <ac:spMkLst>
            <pc:docMk/>
            <pc:sldMk cId="2551567416" sldId="341"/>
            <ac:spMk id="15" creationId="{BAA7D62C-43D6-4BCE-8375-84CE7817704C}"/>
          </ac:spMkLst>
        </pc:spChg>
        <pc:spChg chg="add mod">
          <ac:chgData name="周 聪" userId="3a7643a4fd805d74" providerId="LiveId" clId="{2C817197-2ADC-4E0A-B678-0FAFE8C33AC6}" dt="2021-04-18T13:01:05.560" v="3332" actId="1076"/>
          <ac:spMkLst>
            <pc:docMk/>
            <pc:sldMk cId="2551567416" sldId="341"/>
            <ac:spMk id="16" creationId="{397F3A5C-8DB6-49AA-8927-AC412FFEC823}"/>
          </ac:spMkLst>
        </pc:spChg>
        <pc:grpChg chg="add mod">
          <ac:chgData name="周 聪" userId="3a7643a4fd805d74" providerId="LiveId" clId="{2C817197-2ADC-4E0A-B678-0FAFE8C33AC6}" dt="2021-04-18T13:00:41.066" v="3317"/>
          <ac:grpSpMkLst>
            <pc:docMk/>
            <pc:sldMk cId="2551567416" sldId="341"/>
            <ac:grpSpMk id="12" creationId="{274E148F-C97C-4A05-8480-7DF368CEA3FB}"/>
          </ac:grpSpMkLst>
        </pc:grpChg>
      </pc:sldChg>
      <pc:sldChg chg="addSp delSp modSp add mod modTransition">
        <pc:chgData name="周 聪" userId="3a7643a4fd805d74" providerId="LiveId" clId="{2C817197-2ADC-4E0A-B678-0FAFE8C33AC6}" dt="2021-04-18T14:07:29.732" v="4056"/>
        <pc:sldMkLst>
          <pc:docMk/>
          <pc:sldMk cId="1180171684" sldId="342"/>
        </pc:sldMkLst>
        <pc:spChg chg="mod">
          <ac:chgData name="周 聪" userId="3a7643a4fd805d74" providerId="LiveId" clId="{2C817197-2ADC-4E0A-B678-0FAFE8C33AC6}" dt="2021-04-18T13:09:27.206" v="3432"/>
          <ac:spMkLst>
            <pc:docMk/>
            <pc:sldMk cId="1180171684" sldId="342"/>
            <ac:spMk id="5" creationId="{F9117A37-BAAD-4FBC-B4F4-9117D08B7143}"/>
          </ac:spMkLst>
        </pc:spChg>
        <pc:spChg chg="del">
          <ac:chgData name="周 聪" userId="3a7643a4fd805d74" providerId="LiveId" clId="{2C817197-2ADC-4E0A-B678-0FAFE8C33AC6}" dt="2021-04-18T13:02:49.147" v="3343" actId="478"/>
          <ac:spMkLst>
            <pc:docMk/>
            <pc:sldMk cId="1180171684" sldId="342"/>
            <ac:spMk id="11" creationId="{5413CDB3-B9F2-4C23-8D46-CE03E12D8332}"/>
          </ac:spMkLst>
        </pc:spChg>
        <pc:spChg chg="del">
          <ac:chgData name="周 聪" userId="3a7643a4fd805d74" providerId="LiveId" clId="{2C817197-2ADC-4E0A-B678-0FAFE8C33AC6}" dt="2021-04-18T13:02:47.348" v="3342" actId="478"/>
          <ac:spMkLst>
            <pc:docMk/>
            <pc:sldMk cId="1180171684" sldId="342"/>
            <ac:spMk id="12" creationId="{E453DB83-F7FF-4A39-B0DA-E9DBF6535F0B}"/>
          </ac:spMkLst>
        </pc:spChg>
        <pc:spChg chg="del">
          <ac:chgData name="周 聪" userId="3a7643a4fd805d74" providerId="LiveId" clId="{2C817197-2ADC-4E0A-B678-0FAFE8C33AC6}" dt="2021-04-18T13:02:47.348" v="3342" actId="478"/>
          <ac:spMkLst>
            <pc:docMk/>
            <pc:sldMk cId="1180171684" sldId="342"/>
            <ac:spMk id="13" creationId="{BFC1BF99-29A8-4120-AEE3-F239E122F67C}"/>
          </ac:spMkLst>
        </pc:spChg>
        <pc:spChg chg="del">
          <ac:chgData name="周 聪" userId="3a7643a4fd805d74" providerId="LiveId" clId="{2C817197-2ADC-4E0A-B678-0FAFE8C33AC6}" dt="2021-04-18T13:02:47.348" v="3342" actId="478"/>
          <ac:spMkLst>
            <pc:docMk/>
            <pc:sldMk cId="1180171684" sldId="342"/>
            <ac:spMk id="14" creationId="{FBE21C27-347A-433B-ADC3-28C41D369313}"/>
          </ac:spMkLst>
        </pc:spChg>
        <pc:spChg chg="del">
          <ac:chgData name="周 聪" userId="3a7643a4fd805d74" providerId="LiveId" clId="{2C817197-2ADC-4E0A-B678-0FAFE8C33AC6}" dt="2021-04-18T13:02:47.348" v="3342" actId="478"/>
          <ac:spMkLst>
            <pc:docMk/>
            <pc:sldMk cId="1180171684" sldId="342"/>
            <ac:spMk id="18" creationId="{5FEC9B21-7F8C-4A0D-ADC4-A6A104603AD9}"/>
          </ac:spMkLst>
        </pc:spChg>
        <pc:spChg chg="del">
          <ac:chgData name="周 聪" userId="3a7643a4fd805d74" providerId="LiveId" clId="{2C817197-2ADC-4E0A-B678-0FAFE8C33AC6}" dt="2021-04-18T13:02:47.348" v="3342" actId="478"/>
          <ac:spMkLst>
            <pc:docMk/>
            <pc:sldMk cId="1180171684" sldId="342"/>
            <ac:spMk id="22" creationId="{FDF634D5-A903-4200-9F59-5609B9D6A18E}"/>
          </ac:spMkLst>
        </pc:spChg>
        <pc:spChg chg="add mod">
          <ac:chgData name="周 聪" userId="3a7643a4fd805d74" providerId="LiveId" clId="{2C817197-2ADC-4E0A-B678-0FAFE8C33AC6}" dt="2021-04-18T13:04:26.581" v="3365" actId="207"/>
          <ac:spMkLst>
            <pc:docMk/>
            <pc:sldMk cId="1180171684" sldId="342"/>
            <ac:spMk id="23" creationId="{896F2717-62D0-4C3A-93F8-E306C088692E}"/>
          </ac:spMkLst>
        </pc:spChg>
        <pc:spChg chg="add mod">
          <ac:chgData name="周 聪" userId="3a7643a4fd805d74" providerId="LiveId" clId="{2C817197-2ADC-4E0A-B678-0FAFE8C33AC6}" dt="2021-04-18T13:06:12.902" v="3368" actId="164"/>
          <ac:spMkLst>
            <pc:docMk/>
            <pc:sldMk cId="1180171684" sldId="342"/>
            <ac:spMk id="24" creationId="{E8DE7087-2A77-468B-8D4C-CB4E298B0F48}"/>
          </ac:spMkLst>
        </pc:spChg>
        <pc:spChg chg="add mod">
          <ac:chgData name="周 聪" userId="3a7643a4fd805d74" providerId="LiveId" clId="{2C817197-2ADC-4E0A-B678-0FAFE8C33AC6}" dt="2021-04-18T13:06:12.902" v="3368" actId="164"/>
          <ac:spMkLst>
            <pc:docMk/>
            <pc:sldMk cId="1180171684" sldId="342"/>
            <ac:spMk id="25" creationId="{73F9FC90-12D7-48DF-ACD1-4CE7D4044C17}"/>
          </ac:spMkLst>
        </pc:spChg>
        <pc:spChg chg="add mod">
          <ac:chgData name="周 聪" userId="3a7643a4fd805d74" providerId="LiveId" clId="{2C817197-2ADC-4E0A-B678-0FAFE8C33AC6}" dt="2021-04-18T13:06:12.902" v="3368" actId="164"/>
          <ac:spMkLst>
            <pc:docMk/>
            <pc:sldMk cId="1180171684" sldId="342"/>
            <ac:spMk id="27" creationId="{D99A9CC6-7156-4DDE-A80E-DEF4DA7782EA}"/>
          </ac:spMkLst>
        </pc:spChg>
        <pc:spChg chg="add mod">
          <ac:chgData name="周 聪" userId="3a7643a4fd805d74" providerId="LiveId" clId="{2C817197-2ADC-4E0A-B678-0FAFE8C33AC6}" dt="2021-04-18T13:06:12.902" v="3368" actId="164"/>
          <ac:spMkLst>
            <pc:docMk/>
            <pc:sldMk cId="1180171684" sldId="342"/>
            <ac:spMk id="29" creationId="{8A8954E2-7C33-4F4C-A74D-E825B2B8BD09}"/>
          </ac:spMkLst>
        </pc:spChg>
        <pc:spChg chg="add mod">
          <ac:chgData name="周 聪" userId="3a7643a4fd805d74" providerId="LiveId" clId="{2C817197-2ADC-4E0A-B678-0FAFE8C33AC6}" dt="2021-04-18T13:07:03.680" v="3390" actId="1076"/>
          <ac:spMkLst>
            <pc:docMk/>
            <pc:sldMk cId="1180171684" sldId="342"/>
            <ac:spMk id="33" creationId="{00BA6D08-A243-4AAD-BE0A-509AC106DA5C}"/>
          </ac:spMkLst>
        </pc:spChg>
        <pc:spChg chg="add mod">
          <ac:chgData name="周 聪" userId="3a7643a4fd805d74" providerId="LiveId" clId="{2C817197-2ADC-4E0A-B678-0FAFE8C33AC6}" dt="2021-04-18T13:11:46.130" v="3456" actId="207"/>
          <ac:spMkLst>
            <pc:docMk/>
            <pc:sldMk cId="1180171684" sldId="342"/>
            <ac:spMk id="34" creationId="{319B3DA5-78B9-49CA-A0E7-B5DA42AF5782}"/>
          </ac:spMkLst>
        </pc:spChg>
        <pc:spChg chg="add mod">
          <ac:chgData name="周 聪" userId="3a7643a4fd805d74" providerId="LiveId" clId="{2C817197-2ADC-4E0A-B678-0FAFE8C33AC6}" dt="2021-04-18T13:11:52.113" v="3459" actId="14100"/>
          <ac:spMkLst>
            <pc:docMk/>
            <pc:sldMk cId="1180171684" sldId="342"/>
            <ac:spMk id="35" creationId="{73649450-C1C7-4A68-8899-6E23FB0667C9}"/>
          </ac:spMkLst>
        </pc:spChg>
        <pc:grpChg chg="add mod">
          <ac:chgData name="周 聪" userId="3a7643a4fd805d74" providerId="LiveId" clId="{2C817197-2ADC-4E0A-B678-0FAFE8C33AC6}" dt="2021-04-18T13:03:55.280" v="3356" actId="14100"/>
          <ac:grpSpMkLst>
            <pc:docMk/>
            <pc:sldMk cId="1180171684" sldId="342"/>
            <ac:grpSpMk id="17" creationId="{FD47B5DA-6763-4C43-AEB2-F9813F7564F9}"/>
          </ac:grpSpMkLst>
        </pc:grpChg>
        <pc:grpChg chg="add mod">
          <ac:chgData name="周 聪" userId="3a7643a4fd805d74" providerId="LiveId" clId="{2C817197-2ADC-4E0A-B678-0FAFE8C33AC6}" dt="2021-04-18T13:06:12.902" v="3368" actId="164"/>
          <ac:grpSpMkLst>
            <pc:docMk/>
            <pc:sldMk cId="1180171684" sldId="342"/>
            <ac:grpSpMk id="21" creationId="{8C85A772-3740-4DAD-9E45-B8E6FFEDA796}"/>
          </ac:grpSpMkLst>
        </pc:grpChg>
        <pc:picChg chg="add mod">
          <ac:chgData name="周 聪" userId="3a7643a4fd805d74" providerId="LiveId" clId="{2C817197-2ADC-4E0A-B678-0FAFE8C33AC6}" dt="2021-04-18T13:03:46.452" v="3353" actId="164"/>
          <ac:picMkLst>
            <pc:docMk/>
            <pc:sldMk cId="1180171684" sldId="342"/>
            <ac:picMk id="7" creationId="{D4860084-7B70-4901-996E-4B4C8E7D15D7}"/>
          </ac:picMkLst>
        </pc:picChg>
        <pc:picChg chg="add mod">
          <ac:chgData name="周 聪" userId="3a7643a4fd805d74" providerId="LiveId" clId="{2C817197-2ADC-4E0A-B678-0FAFE8C33AC6}" dt="2021-04-18T13:03:46.452" v="3353" actId="164"/>
          <ac:picMkLst>
            <pc:docMk/>
            <pc:sldMk cId="1180171684" sldId="342"/>
            <ac:picMk id="9" creationId="{058285C9-EC58-4B84-8048-39B6291348E9}"/>
          </ac:picMkLst>
        </pc:picChg>
        <pc:picChg chg="add mod">
          <ac:chgData name="周 聪" userId="3a7643a4fd805d74" providerId="LiveId" clId="{2C817197-2ADC-4E0A-B678-0FAFE8C33AC6}" dt="2021-04-18T13:03:46.452" v="3353" actId="164"/>
          <ac:picMkLst>
            <pc:docMk/>
            <pc:sldMk cId="1180171684" sldId="342"/>
            <ac:picMk id="15" creationId="{F8213008-CC0C-4D59-A29D-10BBEB2AA7E9}"/>
          </ac:picMkLst>
        </pc:picChg>
        <pc:cxnChg chg="del">
          <ac:chgData name="周 聪" userId="3a7643a4fd805d74" providerId="LiveId" clId="{2C817197-2ADC-4E0A-B678-0FAFE8C33AC6}" dt="2021-04-18T13:02:47.348" v="3342" actId="478"/>
          <ac:cxnSpMkLst>
            <pc:docMk/>
            <pc:sldMk cId="1180171684" sldId="342"/>
            <ac:cxnSpMk id="16" creationId="{3B47D935-233A-4387-AFE2-3089E42F07AC}"/>
          </ac:cxnSpMkLst>
        </pc:cxnChg>
        <pc:cxnChg chg="del">
          <ac:chgData name="周 聪" userId="3a7643a4fd805d74" providerId="LiveId" clId="{2C817197-2ADC-4E0A-B678-0FAFE8C33AC6}" dt="2021-04-18T13:02:47.348" v="3342" actId="478"/>
          <ac:cxnSpMkLst>
            <pc:docMk/>
            <pc:sldMk cId="1180171684" sldId="342"/>
            <ac:cxnSpMk id="19" creationId="{2740F0C7-5C7F-4F47-8998-92DB7EA0F63C}"/>
          </ac:cxnSpMkLst>
        </pc:cxnChg>
        <pc:cxnChg chg="add mod">
          <ac:chgData name="周 聪" userId="3a7643a4fd805d74" providerId="LiveId" clId="{2C817197-2ADC-4E0A-B678-0FAFE8C33AC6}" dt="2021-04-18T13:06:12.902" v="3368" actId="164"/>
          <ac:cxnSpMkLst>
            <pc:docMk/>
            <pc:sldMk cId="1180171684" sldId="342"/>
            <ac:cxnSpMk id="26" creationId="{C6096E85-4C20-4C43-A42F-98B0E9536F7E}"/>
          </ac:cxnSpMkLst>
        </pc:cxnChg>
        <pc:cxnChg chg="add mod">
          <ac:chgData name="周 聪" userId="3a7643a4fd805d74" providerId="LiveId" clId="{2C817197-2ADC-4E0A-B678-0FAFE8C33AC6}" dt="2021-04-18T13:06:12.902" v="3368" actId="164"/>
          <ac:cxnSpMkLst>
            <pc:docMk/>
            <pc:sldMk cId="1180171684" sldId="342"/>
            <ac:cxnSpMk id="28" creationId="{231275A7-C90F-4C5B-91FD-0422C5079249}"/>
          </ac:cxnSpMkLst>
        </pc:cxnChg>
        <pc:cxnChg chg="add mod">
          <ac:chgData name="周 聪" userId="3a7643a4fd805d74" providerId="LiveId" clId="{2C817197-2ADC-4E0A-B678-0FAFE8C33AC6}" dt="2021-04-18T13:06:38.897" v="3371" actId="1582"/>
          <ac:cxnSpMkLst>
            <pc:docMk/>
            <pc:sldMk cId="1180171684" sldId="342"/>
            <ac:cxnSpMk id="31" creationId="{88B97164-724D-4FA3-A30E-30AB78C7F013}"/>
          </ac:cxnSpMkLst>
        </pc:cxnChg>
      </pc:sldChg>
      <pc:sldChg chg="addSp delSp modSp mod modTransition">
        <pc:chgData name="周 聪" userId="3a7643a4fd805d74" providerId="LiveId" clId="{2C817197-2ADC-4E0A-B678-0FAFE8C33AC6}" dt="2021-04-19T06:06:07.202" v="4502" actId="1036"/>
        <pc:sldMkLst>
          <pc:docMk/>
          <pc:sldMk cId="3607287720" sldId="343"/>
        </pc:sldMkLst>
        <pc:spChg chg="del">
          <ac:chgData name="周 聪" userId="3a7643a4fd805d74" providerId="LiveId" clId="{2C817197-2ADC-4E0A-B678-0FAFE8C33AC6}" dt="2021-04-18T13:10:23.980" v="3445" actId="478"/>
          <ac:spMkLst>
            <pc:docMk/>
            <pc:sldMk cId="3607287720" sldId="343"/>
            <ac:spMk id="5" creationId="{F372A39E-4CF5-40F0-B916-B17A57AE43A0}"/>
          </ac:spMkLst>
        </pc:spChg>
        <pc:spChg chg="add mod">
          <ac:chgData name="周 聪" userId="3a7643a4fd805d74" providerId="LiveId" clId="{2C817197-2ADC-4E0A-B678-0FAFE8C33AC6}" dt="2021-04-18T13:59:55.129" v="3797"/>
          <ac:spMkLst>
            <pc:docMk/>
            <pc:sldMk cId="3607287720" sldId="343"/>
            <ac:spMk id="10" creationId="{8B7FEF78-0AC8-4433-9A91-66584B87FE3B}"/>
          </ac:spMkLst>
        </pc:spChg>
        <pc:spChg chg="del">
          <ac:chgData name="周 聪" userId="3a7643a4fd805d74" providerId="LiveId" clId="{2C817197-2ADC-4E0A-B678-0FAFE8C33AC6}" dt="2021-04-18T13:10:23.980" v="3445" actId="478"/>
          <ac:spMkLst>
            <pc:docMk/>
            <pc:sldMk cId="3607287720" sldId="343"/>
            <ac:spMk id="11" creationId="{E75AAAFD-112D-44E4-9DC9-E3B196FC0C8A}"/>
          </ac:spMkLst>
        </pc:spChg>
        <pc:spChg chg="mod">
          <ac:chgData name="周 聪" userId="3a7643a4fd805d74" providerId="LiveId" clId="{2C817197-2ADC-4E0A-B678-0FAFE8C33AC6}" dt="2021-04-18T13:09:52.056" v="3444"/>
          <ac:spMkLst>
            <pc:docMk/>
            <pc:sldMk cId="3607287720" sldId="343"/>
            <ac:spMk id="15" creationId="{BAA7D62C-43D6-4BCE-8375-84CE7817704C}"/>
          </ac:spMkLst>
        </pc:spChg>
        <pc:spChg chg="del">
          <ac:chgData name="周 聪" userId="3a7643a4fd805d74" providerId="LiveId" clId="{2C817197-2ADC-4E0A-B678-0FAFE8C33AC6}" dt="2021-04-18T13:10:23.980" v="3445" actId="478"/>
          <ac:spMkLst>
            <pc:docMk/>
            <pc:sldMk cId="3607287720" sldId="343"/>
            <ac:spMk id="16" creationId="{397F3A5C-8DB6-49AA-8927-AC412FFEC823}"/>
          </ac:spMkLst>
        </pc:spChg>
        <pc:spChg chg="mod">
          <ac:chgData name="周 聪" userId="3a7643a4fd805d74" providerId="LiveId" clId="{2C817197-2ADC-4E0A-B678-0FAFE8C33AC6}" dt="2021-04-18T13:54:09.456" v="3684"/>
          <ac:spMkLst>
            <pc:docMk/>
            <pc:sldMk cId="3607287720" sldId="343"/>
            <ac:spMk id="18" creationId="{E7C8A1F4-77A5-429F-BA2E-8F06DF4ACF5F}"/>
          </ac:spMkLst>
        </pc:spChg>
        <pc:spChg chg="mod">
          <ac:chgData name="周 聪" userId="3a7643a4fd805d74" providerId="LiveId" clId="{2C817197-2ADC-4E0A-B678-0FAFE8C33AC6}" dt="2021-04-18T13:54:09.456" v="3684"/>
          <ac:spMkLst>
            <pc:docMk/>
            <pc:sldMk cId="3607287720" sldId="343"/>
            <ac:spMk id="19" creationId="{046C3B07-538A-4F8F-B042-C2FE29367178}"/>
          </ac:spMkLst>
        </pc:spChg>
        <pc:spChg chg="mod">
          <ac:chgData name="周 聪" userId="3a7643a4fd805d74" providerId="LiveId" clId="{2C817197-2ADC-4E0A-B678-0FAFE8C33AC6}" dt="2021-04-18T13:54:09.456" v="3684"/>
          <ac:spMkLst>
            <pc:docMk/>
            <pc:sldMk cId="3607287720" sldId="343"/>
            <ac:spMk id="21" creationId="{5F4F5C82-5443-457B-8942-1BA869838A7A}"/>
          </ac:spMkLst>
        </pc:spChg>
        <pc:spChg chg="mod">
          <ac:chgData name="周 聪" userId="3a7643a4fd805d74" providerId="LiveId" clId="{2C817197-2ADC-4E0A-B678-0FAFE8C33AC6}" dt="2021-04-18T13:54:09.456" v="3684"/>
          <ac:spMkLst>
            <pc:docMk/>
            <pc:sldMk cId="3607287720" sldId="343"/>
            <ac:spMk id="23" creationId="{A64E13DA-C84D-4502-81A9-F65F1101E5DD}"/>
          </ac:spMkLst>
        </pc:spChg>
        <pc:spChg chg="add mod">
          <ac:chgData name="周 聪" userId="3a7643a4fd805d74" providerId="LiveId" clId="{2C817197-2ADC-4E0A-B678-0FAFE8C33AC6}" dt="2021-04-18T13:54:27.171" v="3691" actId="1076"/>
          <ac:spMkLst>
            <pc:docMk/>
            <pc:sldMk cId="3607287720" sldId="343"/>
            <ac:spMk id="25" creationId="{819ADB67-D619-4FA2-BB60-57706C6292B5}"/>
          </ac:spMkLst>
        </pc:spChg>
        <pc:grpChg chg="add mod">
          <ac:chgData name="周 聪" userId="3a7643a4fd805d74" providerId="LiveId" clId="{2C817197-2ADC-4E0A-B678-0FAFE8C33AC6}" dt="2021-04-18T13:54:14.517" v="3685" actId="1076"/>
          <ac:grpSpMkLst>
            <pc:docMk/>
            <pc:sldMk cId="3607287720" sldId="343"/>
            <ac:grpSpMk id="17" creationId="{C588809D-D631-454A-A5D2-9A5BCDF40457}"/>
          </ac:grpSpMkLst>
        </pc:grpChg>
        <pc:picChg chg="add mod">
          <ac:chgData name="周 聪" userId="3a7643a4fd805d74" providerId="LiveId" clId="{2C817197-2ADC-4E0A-B678-0FAFE8C33AC6}" dt="2021-04-19T06:06:07.202" v="4502" actId="1036"/>
          <ac:picMkLst>
            <pc:docMk/>
            <pc:sldMk cId="3607287720" sldId="343"/>
            <ac:picMk id="4" creationId="{A7BD59D9-A785-4D99-B0FE-8CD529A3723D}"/>
          </ac:picMkLst>
        </pc:picChg>
        <pc:cxnChg chg="mod">
          <ac:chgData name="周 聪" userId="3a7643a4fd805d74" providerId="LiveId" clId="{2C817197-2ADC-4E0A-B678-0FAFE8C33AC6}" dt="2021-04-18T13:54:09.456" v="3684"/>
          <ac:cxnSpMkLst>
            <pc:docMk/>
            <pc:sldMk cId="3607287720" sldId="343"/>
            <ac:cxnSpMk id="20" creationId="{8F8AD7CF-3AAF-49C6-A5C3-AF2FB43D6800}"/>
          </ac:cxnSpMkLst>
        </pc:cxnChg>
        <pc:cxnChg chg="mod">
          <ac:chgData name="周 聪" userId="3a7643a4fd805d74" providerId="LiveId" clId="{2C817197-2ADC-4E0A-B678-0FAFE8C33AC6}" dt="2021-04-18T13:54:09.456" v="3684"/>
          <ac:cxnSpMkLst>
            <pc:docMk/>
            <pc:sldMk cId="3607287720" sldId="343"/>
            <ac:cxnSpMk id="22" creationId="{7A879BF7-870C-43A1-ABA7-23AC043C3BB7}"/>
          </ac:cxnSpMkLst>
        </pc:cxnChg>
        <pc:cxnChg chg="add mod">
          <ac:chgData name="周 聪" userId="3a7643a4fd805d74" providerId="LiveId" clId="{2C817197-2ADC-4E0A-B678-0FAFE8C33AC6}" dt="2021-04-18T13:54:18.291" v="3686" actId="1076"/>
          <ac:cxnSpMkLst>
            <pc:docMk/>
            <pc:sldMk cId="3607287720" sldId="343"/>
            <ac:cxnSpMk id="24" creationId="{879ADC74-3EDB-49D6-B6D1-E56A0699A16B}"/>
          </ac:cxnSpMkLst>
        </pc:cxnChg>
      </pc:sldChg>
      <pc:sldChg chg="addSp delSp modSp mod modTransition">
        <pc:chgData name="周 聪" userId="3a7643a4fd805d74" providerId="LiveId" clId="{2C817197-2ADC-4E0A-B678-0FAFE8C33AC6}" dt="2021-04-18T14:07:40.045" v="4057"/>
        <pc:sldMkLst>
          <pc:docMk/>
          <pc:sldMk cId="2476035458" sldId="344"/>
        </pc:sldMkLst>
        <pc:spChg chg="mod">
          <ac:chgData name="周 聪" userId="3a7643a4fd805d74" providerId="LiveId" clId="{2C817197-2ADC-4E0A-B678-0FAFE8C33AC6}" dt="2021-04-18T14:00:10.406" v="3804"/>
          <ac:spMkLst>
            <pc:docMk/>
            <pc:sldMk cId="2476035458" sldId="344"/>
            <ac:spMk id="10" creationId="{8B7FEF78-0AC8-4433-9A91-66584B87FE3B}"/>
          </ac:spMkLst>
        </pc:spChg>
        <pc:spChg chg="mod">
          <ac:chgData name="周 聪" userId="3a7643a4fd805d74" providerId="LiveId" clId="{2C817197-2ADC-4E0A-B678-0FAFE8C33AC6}" dt="2021-04-18T13:58:00.011" v="3742" actId="1076"/>
          <ac:spMkLst>
            <pc:docMk/>
            <pc:sldMk cId="2476035458" sldId="344"/>
            <ac:spMk id="15" creationId="{BAA7D62C-43D6-4BCE-8375-84CE7817704C}"/>
          </ac:spMkLst>
        </pc:spChg>
        <pc:spChg chg="mod">
          <ac:chgData name="周 聪" userId="3a7643a4fd805d74" providerId="LiveId" clId="{2C817197-2ADC-4E0A-B678-0FAFE8C33AC6}" dt="2021-04-18T13:54:31.903" v="3692"/>
          <ac:spMkLst>
            <pc:docMk/>
            <pc:sldMk cId="2476035458" sldId="344"/>
            <ac:spMk id="16" creationId="{675C90A1-5E05-4D6B-89E9-E81749319522}"/>
          </ac:spMkLst>
        </pc:spChg>
        <pc:spChg chg="mod">
          <ac:chgData name="周 聪" userId="3a7643a4fd805d74" providerId="LiveId" clId="{2C817197-2ADC-4E0A-B678-0FAFE8C33AC6}" dt="2021-04-18T13:54:31.903" v="3692"/>
          <ac:spMkLst>
            <pc:docMk/>
            <pc:sldMk cId="2476035458" sldId="344"/>
            <ac:spMk id="17" creationId="{DB150E6C-F05D-4A5C-9ADD-2EAA6EEB970C}"/>
          </ac:spMkLst>
        </pc:spChg>
        <pc:spChg chg="mod">
          <ac:chgData name="周 聪" userId="3a7643a4fd805d74" providerId="LiveId" clId="{2C817197-2ADC-4E0A-B678-0FAFE8C33AC6}" dt="2021-04-18T13:54:31.903" v="3692"/>
          <ac:spMkLst>
            <pc:docMk/>
            <pc:sldMk cId="2476035458" sldId="344"/>
            <ac:spMk id="19" creationId="{14F4C520-61E4-4929-B936-0562B8960532}"/>
          </ac:spMkLst>
        </pc:spChg>
        <pc:spChg chg="mod">
          <ac:chgData name="周 聪" userId="3a7643a4fd805d74" providerId="LiveId" clId="{2C817197-2ADC-4E0A-B678-0FAFE8C33AC6}" dt="2021-04-18T13:54:31.903" v="3692"/>
          <ac:spMkLst>
            <pc:docMk/>
            <pc:sldMk cId="2476035458" sldId="344"/>
            <ac:spMk id="21" creationId="{34FC500C-2116-4EAD-8579-D01B862B3D2A}"/>
          </ac:spMkLst>
        </pc:spChg>
        <pc:spChg chg="add mod">
          <ac:chgData name="周 聪" userId="3a7643a4fd805d74" providerId="LiveId" clId="{2C817197-2ADC-4E0A-B678-0FAFE8C33AC6}" dt="2021-04-18T13:54:48.804" v="3708" actId="1076"/>
          <ac:spMkLst>
            <pc:docMk/>
            <pc:sldMk cId="2476035458" sldId="344"/>
            <ac:spMk id="23" creationId="{81B5A576-8614-48E2-A80C-2E9907110591}"/>
          </ac:spMkLst>
        </pc:spChg>
        <pc:grpChg chg="add mod">
          <ac:chgData name="周 聪" userId="3a7643a4fd805d74" providerId="LiveId" clId="{2C817197-2ADC-4E0A-B678-0FAFE8C33AC6}" dt="2021-04-18T13:54:34.633" v="3694" actId="1076"/>
          <ac:grpSpMkLst>
            <pc:docMk/>
            <pc:sldMk cId="2476035458" sldId="344"/>
            <ac:grpSpMk id="11" creationId="{A9EBC882-067B-4893-950F-6DF0D4EF728E}"/>
          </ac:grpSpMkLst>
        </pc:grpChg>
        <pc:picChg chg="add mod">
          <ac:chgData name="周 聪" userId="3a7643a4fd805d74" providerId="LiveId" clId="{2C817197-2ADC-4E0A-B678-0FAFE8C33AC6}" dt="2021-04-18T14:00:00.948" v="3798" actId="1076"/>
          <ac:picMkLst>
            <pc:docMk/>
            <pc:sldMk cId="2476035458" sldId="344"/>
            <ac:picMk id="3" creationId="{56260248-1C88-45E4-8CED-6FC36412D5C6}"/>
          </ac:picMkLst>
        </pc:picChg>
        <pc:picChg chg="del">
          <ac:chgData name="周 聪" userId="3a7643a4fd805d74" providerId="LiveId" clId="{2C817197-2ADC-4E0A-B678-0FAFE8C33AC6}" dt="2021-04-18T13:51:58.568" v="3673" actId="478"/>
          <ac:picMkLst>
            <pc:docMk/>
            <pc:sldMk cId="2476035458" sldId="344"/>
            <ac:picMk id="4" creationId="{A7BD59D9-A785-4D99-B0FE-8CD529A3723D}"/>
          </ac:picMkLst>
        </pc:picChg>
        <pc:cxnChg chg="mod">
          <ac:chgData name="周 聪" userId="3a7643a4fd805d74" providerId="LiveId" clId="{2C817197-2ADC-4E0A-B678-0FAFE8C33AC6}" dt="2021-04-18T13:54:31.903" v="3692"/>
          <ac:cxnSpMkLst>
            <pc:docMk/>
            <pc:sldMk cId="2476035458" sldId="344"/>
            <ac:cxnSpMk id="18" creationId="{CB642A8E-067A-4359-94E0-0F6C9FFFA47D}"/>
          </ac:cxnSpMkLst>
        </pc:cxnChg>
        <pc:cxnChg chg="mod">
          <ac:chgData name="周 聪" userId="3a7643a4fd805d74" providerId="LiveId" clId="{2C817197-2ADC-4E0A-B678-0FAFE8C33AC6}" dt="2021-04-18T13:54:31.903" v="3692"/>
          <ac:cxnSpMkLst>
            <pc:docMk/>
            <pc:sldMk cId="2476035458" sldId="344"/>
            <ac:cxnSpMk id="20" creationId="{C170FD2A-9184-4032-8A38-E523FE1130B5}"/>
          </ac:cxnSpMkLst>
        </pc:cxnChg>
        <pc:cxnChg chg="add mod">
          <ac:chgData name="周 聪" userId="3a7643a4fd805d74" providerId="LiveId" clId="{2C817197-2ADC-4E0A-B678-0FAFE8C33AC6}" dt="2021-04-18T13:54:34.633" v="3694" actId="1076"/>
          <ac:cxnSpMkLst>
            <pc:docMk/>
            <pc:sldMk cId="2476035458" sldId="344"/>
            <ac:cxnSpMk id="22" creationId="{E3A49E73-BC2E-4FB3-8712-0F5369729DC5}"/>
          </ac:cxnSpMkLst>
        </pc:cxnChg>
      </pc:sldChg>
      <pc:sldChg chg="addSp modSp add mod modTransition">
        <pc:chgData name="周 聪" userId="3a7643a4fd805d74" providerId="LiveId" clId="{2C817197-2ADC-4E0A-B678-0FAFE8C33AC6}" dt="2021-04-18T14:07:40.045" v="4057"/>
        <pc:sldMkLst>
          <pc:docMk/>
          <pc:sldMk cId="4258400083" sldId="345"/>
        </pc:sldMkLst>
        <pc:spChg chg="mod">
          <ac:chgData name="周 聪" userId="3a7643a4fd805d74" providerId="LiveId" clId="{2C817197-2ADC-4E0A-B678-0FAFE8C33AC6}" dt="2021-04-18T14:01:06.115" v="3819" actId="1076"/>
          <ac:spMkLst>
            <pc:docMk/>
            <pc:sldMk cId="4258400083" sldId="345"/>
            <ac:spMk id="9" creationId="{B841CE26-7BE7-44B1-9A21-4AAC036EA9DA}"/>
          </ac:spMkLst>
        </pc:spChg>
        <pc:spChg chg="mod">
          <ac:chgData name="周 聪" userId="3a7643a4fd805d74" providerId="LiveId" clId="{2C817197-2ADC-4E0A-B678-0FAFE8C33AC6}" dt="2021-04-18T13:57:19.253" v="3736"/>
          <ac:spMkLst>
            <pc:docMk/>
            <pc:sldMk cId="4258400083" sldId="345"/>
            <ac:spMk id="10" creationId="{B3095125-F812-4ED0-994B-1D6F889723E3}"/>
          </ac:spMkLst>
        </pc:spChg>
        <pc:spChg chg="mod">
          <ac:chgData name="周 聪" userId="3a7643a4fd805d74" providerId="LiveId" clId="{2C817197-2ADC-4E0A-B678-0FAFE8C33AC6}" dt="2021-04-18T13:57:19.253" v="3736"/>
          <ac:spMkLst>
            <pc:docMk/>
            <pc:sldMk cId="4258400083" sldId="345"/>
            <ac:spMk id="11" creationId="{2468413D-C769-44A6-B419-427B5FD634EB}"/>
          </ac:spMkLst>
        </pc:spChg>
        <pc:spChg chg="mod">
          <ac:chgData name="周 聪" userId="3a7643a4fd805d74" providerId="LiveId" clId="{2C817197-2ADC-4E0A-B678-0FAFE8C33AC6}" dt="2021-04-18T13:57:19.253" v="3736"/>
          <ac:spMkLst>
            <pc:docMk/>
            <pc:sldMk cId="4258400083" sldId="345"/>
            <ac:spMk id="13" creationId="{9D8B2307-B5F9-48B5-8C28-58990B978D24}"/>
          </ac:spMkLst>
        </pc:spChg>
        <pc:spChg chg="mod">
          <ac:chgData name="周 聪" userId="3a7643a4fd805d74" providerId="LiveId" clId="{2C817197-2ADC-4E0A-B678-0FAFE8C33AC6}" dt="2021-04-18T13:57:19.253" v="3736"/>
          <ac:spMkLst>
            <pc:docMk/>
            <pc:sldMk cId="4258400083" sldId="345"/>
            <ac:spMk id="15" creationId="{6FE8A554-B474-4B8B-8E5C-9159F52BB98B}"/>
          </ac:spMkLst>
        </pc:spChg>
        <pc:spChg chg="add mod">
          <ac:chgData name="周 聪" userId="3a7643a4fd805d74" providerId="LiveId" clId="{2C817197-2ADC-4E0A-B678-0FAFE8C33AC6}" dt="2021-04-18T13:58:26.396" v="3760" actId="1076"/>
          <ac:spMkLst>
            <pc:docMk/>
            <pc:sldMk cId="4258400083" sldId="345"/>
            <ac:spMk id="17" creationId="{5C99EC67-A884-417A-919A-0F693052E9E1}"/>
          </ac:spMkLst>
        </pc:spChg>
        <pc:spChg chg="add mod">
          <ac:chgData name="周 聪" userId="3a7643a4fd805d74" providerId="LiveId" clId="{2C817197-2ADC-4E0A-B678-0FAFE8C33AC6}" dt="2021-04-18T13:57:55.292" v="3740" actId="1076"/>
          <ac:spMkLst>
            <pc:docMk/>
            <pc:sldMk cId="4258400083" sldId="345"/>
            <ac:spMk id="19" creationId="{EB69B7BE-EC85-4245-A8A4-C7D635D09D9E}"/>
          </ac:spMkLst>
        </pc:spChg>
        <pc:spChg chg="add mod">
          <ac:chgData name="周 聪" userId="3a7643a4fd805d74" providerId="LiveId" clId="{2C817197-2ADC-4E0A-B678-0FAFE8C33AC6}" dt="2021-04-18T13:58:32.636" v="3762" actId="1076"/>
          <ac:spMkLst>
            <pc:docMk/>
            <pc:sldMk cId="4258400083" sldId="345"/>
            <ac:spMk id="21" creationId="{B549578D-4AF0-424E-ABC2-1403606F072A}"/>
          </ac:spMkLst>
        </pc:spChg>
        <pc:grpChg chg="add mod">
          <ac:chgData name="周 聪" userId="3a7643a4fd805d74" providerId="LiveId" clId="{2C817197-2ADC-4E0A-B678-0FAFE8C33AC6}" dt="2021-04-18T13:57:37.428" v="3738" actId="1076"/>
          <ac:grpSpMkLst>
            <pc:docMk/>
            <pc:sldMk cId="4258400083" sldId="345"/>
            <ac:grpSpMk id="8" creationId="{5B5D3756-3980-4856-946B-A11285585560}"/>
          </ac:grpSpMkLst>
        </pc:grpChg>
        <pc:picChg chg="mod">
          <ac:chgData name="周 聪" userId="3a7643a4fd805d74" providerId="LiveId" clId="{2C817197-2ADC-4E0A-B678-0FAFE8C33AC6}" dt="2021-04-18T14:00:55.564" v="3816" actId="1076"/>
          <ac:picMkLst>
            <pc:docMk/>
            <pc:sldMk cId="4258400083" sldId="345"/>
            <ac:picMk id="28" creationId="{5E78F858-D576-4547-AE74-2488581252FB}"/>
          </ac:picMkLst>
        </pc:picChg>
        <pc:cxnChg chg="mod">
          <ac:chgData name="周 聪" userId="3a7643a4fd805d74" providerId="LiveId" clId="{2C817197-2ADC-4E0A-B678-0FAFE8C33AC6}" dt="2021-04-18T13:57:19.253" v="3736"/>
          <ac:cxnSpMkLst>
            <pc:docMk/>
            <pc:sldMk cId="4258400083" sldId="345"/>
            <ac:cxnSpMk id="12" creationId="{CD669985-6D70-4211-93CE-CA6AD20919F5}"/>
          </ac:cxnSpMkLst>
        </pc:cxnChg>
        <pc:cxnChg chg="mod">
          <ac:chgData name="周 聪" userId="3a7643a4fd805d74" providerId="LiveId" clId="{2C817197-2ADC-4E0A-B678-0FAFE8C33AC6}" dt="2021-04-18T13:57:19.253" v="3736"/>
          <ac:cxnSpMkLst>
            <pc:docMk/>
            <pc:sldMk cId="4258400083" sldId="345"/>
            <ac:cxnSpMk id="14" creationId="{A4B2D43E-8796-46F3-80D4-63AFEC4DA9E0}"/>
          </ac:cxnSpMkLst>
        </pc:cxnChg>
        <pc:cxnChg chg="add mod">
          <ac:chgData name="周 聪" userId="3a7643a4fd805d74" providerId="LiveId" clId="{2C817197-2ADC-4E0A-B678-0FAFE8C33AC6}" dt="2021-04-18T13:58:28.412" v="3761" actId="14100"/>
          <ac:cxnSpMkLst>
            <pc:docMk/>
            <pc:sldMk cId="4258400083" sldId="345"/>
            <ac:cxnSpMk id="16" creationId="{E9A387F2-DD06-4616-8E68-87BB34B9A631}"/>
          </ac:cxnSpMkLst>
        </pc:cxnChg>
        <pc:cxnChg chg="add mod">
          <ac:chgData name="周 聪" userId="3a7643a4fd805d74" providerId="LiveId" clId="{2C817197-2ADC-4E0A-B678-0FAFE8C33AC6}" dt="2021-04-18T13:57:55.292" v="3740" actId="1076"/>
          <ac:cxnSpMkLst>
            <pc:docMk/>
            <pc:sldMk cId="4258400083" sldId="345"/>
            <ac:cxnSpMk id="18" creationId="{43983BD3-0D1C-42C5-8C1C-135F1B3BAA9E}"/>
          </ac:cxnSpMkLst>
        </pc:cxnChg>
        <pc:cxnChg chg="add mod">
          <ac:chgData name="周 聪" userId="3a7643a4fd805d74" providerId="LiveId" clId="{2C817197-2ADC-4E0A-B678-0FAFE8C33AC6}" dt="2021-04-18T13:58:35.076" v="3763" actId="1076"/>
          <ac:cxnSpMkLst>
            <pc:docMk/>
            <pc:sldMk cId="4258400083" sldId="345"/>
            <ac:cxnSpMk id="20" creationId="{482B53E3-C4F3-41EB-AF67-EC3412494560}"/>
          </ac:cxnSpMkLst>
        </pc:cxnChg>
      </pc:sldChg>
      <pc:sldChg chg="addSp delSp modSp add mod modTransition">
        <pc:chgData name="周 聪" userId="3a7643a4fd805d74" providerId="LiveId" clId="{2C817197-2ADC-4E0A-B678-0FAFE8C33AC6}" dt="2021-04-18T14:13:50.341" v="4144" actId="1076"/>
        <pc:sldMkLst>
          <pc:docMk/>
          <pc:sldMk cId="1295906278" sldId="346"/>
        </pc:sldMkLst>
        <pc:spChg chg="mod">
          <ac:chgData name="周 聪" userId="3a7643a4fd805d74" providerId="LiveId" clId="{2C817197-2ADC-4E0A-B678-0FAFE8C33AC6}" dt="2021-04-18T14:03:57.515" v="3836"/>
          <ac:spMkLst>
            <pc:docMk/>
            <pc:sldMk cId="1295906278" sldId="346"/>
            <ac:spMk id="5" creationId="{5996A8E0-0622-4F1A-BADB-7F0D12A9F5C9}"/>
          </ac:spMkLst>
        </pc:spChg>
        <pc:spChg chg="del">
          <ac:chgData name="周 聪" userId="3a7643a4fd805d74" providerId="LiveId" clId="{2C817197-2ADC-4E0A-B678-0FAFE8C33AC6}" dt="2021-04-18T14:03:46.110" v="3828" actId="478"/>
          <ac:spMkLst>
            <pc:docMk/>
            <pc:sldMk cId="1295906278" sldId="346"/>
            <ac:spMk id="9" creationId="{B841CE26-7BE7-44B1-9A21-4AAC036EA9DA}"/>
          </ac:spMkLst>
        </pc:spChg>
        <pc:spChg chg="mod">
          <ac:chgData name="周 聪" userId="3a7643a4fd805d74" providerId="LiveId" clId="{2C817197-2ADC-4E0A-B678-0FAFE8C33AC6}" dt="2021-04-18T14:06:27.275" v="4043" actId="1035"/>
          <ac:spMkLst>
            <pc:docMk/>
            <pc:sldMk cId="1295906278" sldId="346"/>
            <ac:spMk id="17" creationId="{5C99EC67-A884-417A-919A-0F693052E9E1}"/>
          </ac:spMkLst>
        </pc:spChg>
        <pc:spChg chg="mod">
          <ac:chgData name="周 聪" userId="3a7643a4fd805d74" providerId="LiveId" clId="{2C817197-2ADC-4E0A-B678-0FAFE8C33AC6}" dt="2021-04-18T14:06:27.275" v="4043" actId="1035"/>
          <ac:spMkLst>
            <pc:docMk/>
            <pc:sldMk cId="1295906278" sldId="346"/>
            <ac:spMk id="19" creationId="{EB69B7BE-EC85-4245-A8A4-C7D635D09D9E}"/>
          </ac:spMkLst>
        </pc:spChg>
        <pc:spChg chg="mod">
          <ac:chgData name="周 聪" userId="3a7643a4fd805d74" providerId="LiveId" clId="{2C817197-2ADC-4E0A-B678-0FAFE8C33AC6}" dt="2021-04-18T14:06:27.275" v="4043" actId="1035"/>
          <ac:spMkLst>
            <pc:docMk/>
            <pc:sldMk cId="1295906278" sldId="346"/>
            <ac:spMk id="21" creationId="{B549578D-4AF0-424E-ABC2-1403606F072A}"/>
          </ac:spMkLst>
        </pc:spChg>
        <pc:spChg chg="add del">
          <ac:chgData name="周 聪" userId="3a7643a4fd805d74" providerId="LiveId" clId="{2C817197-2ADC-4E0A-B678-0FAFE8C33AC6}" dt="2021-04-18T14:04:16.810" v="3838" actId="22"/>
          <ac:spMkLst>
            <pc:docMk/>
            <pc:sldMk cId="1295906278" sldId="346"/>
            <ac:spMk id="22" creationId="{27265985-89A8-4893-958F-5D9B21F0C50C}"/>
          </ac:spMkLst>
        </pc:spChg>
        <pc:spChg chg="add mod">
          <ac:chgData name="周 聪" userId="3a7643a4fd805d74" providerId="LiveId" clId="{2C817197-2ADC-4E0A-B678-0FAFE8C33AC6}" dt="2021-04-18T14:13:50.341" v="4144" actId="1076"/>
          <ac:spMkLst>
            <pc:docMk/>
            <pc:sldMk cId="1295906278" sldId="346"/>
            <ac:spMk id="24" creationId="{8F289132-4BC3-4B8A-85BB-0C9D5F79DF33}"/>
          </ac:spMkLst>
        </pc:spChg>
        <pc:spChg chg="add mod">
          <ac:chgData name="周 聪" userId="3a7643a4fd805d74" providerId="LiveId" clId="{2C817197-2ADC-4E0A-B678-0FAFE8C33AC6}" dt="2021-04-18T14:07:00.866" v="4052"/>
          <ac:spMkLst>
            <pc:docMk/>
            <pc:sldMk cId="1295906278" sldId="346"/>
            <ac:spMk id="29" creationId="{1A904711-8171-4A06-BFD5-76B3C9AC0F21}"/>
          </ac:spMkLst>
        </pc:spChg>
        <pc:grpChg chg="mod">
          <ac:chgData name="周 聪" userId="3a7643a4fd805d74" providerId="LiveId" clId="{2C817197-2ADC-4E0A-B678-0FAFE8C33AC6}" dt="2021-04-18T14:06:27.275" v="4043" actId="1035"/>
          <ac:grpSpMkLst>
            <pc:docMk/>
            <pc:sldMk cId="1295906278" sldId="346"/>
            <ac:grpSpMk id="8" creationId="{5B5D3756-3980-4856-946B-A11285585560}"/>
          </ac:grpSpMkLst>
        </pc:grpChg>
        <pc:picChg chg="del">
          <ac:chgData name="周 聪" userId="3a7643a4fd805d74" providerId="LiveId" clId="{2C817197-2ADC-4E0A-B678-0FAFE8C33AC6}" dt="2021-04-18T14:06:07.689" v="3943" actId="478"/>
          <ac:picMkLst>
            <pc:docMk/>
            <pc:sldMk cId="1295906278" sldId="346"/>
            <ac:picMk id="28" creationId="{5E78F858-D576-4547-AE74-2488581252FB}"/>
          </ac:picMkLst>
        </pc:picChg>
        <pc:picChg chg="add mod">
          <ac:chgData name="周 聪" userId="3a7643a4fd805d74" providerId="LiveId" clId="{2C817197-2ADC-4E0A-B678-0FAFE8C33AC6}" dt="2021-04-18T14:12:20.733" v="4063" actId="14100"/>
          <ac:picMkLst>
            <pc:docMk/>
            <pc:sldMk cId="1295906278" sldId="346"/>
            <ac:picMk id="30" creationId="{77255E35-9E45-43A8-A598-051C681B2C4E}"/>
          </ac:picMkLst>
        </pc:picChg>
        <pc:cxnChg chg="mod">
          <ac:chgData name="周 聪" userId="3a7643a4fd805d74" providerId="LiveId" clId="{2C817197-2ADC-4E0A-B678-0FAFE8C33AC6}" dt="2021-04-18T14:06:27.275" v="4043" actId="1035"/>
          <ac:cxnSpMkLst>
            <pc:docMk/>
            <pc:sldMk cId="1295906278" sldId="346"/>
            <ac:cxnSpMk id="16" creationId="{E9A387F2-DD06-4616-8E68-87BB34B9A631}"/>
          </ac:cxnSpMkLst>
        </pc:cxnChg>
        <pc:cxnChg chg="mod">
          <ac:chgData name="周 聪" userId="3a7643a4fd805d74" providerId="LiveId" clId="{2C817197-2ADC-4E0A-B678-0FAFE8C33AC6}" dt="2021-04-18T14:06:27.275" v="4043" actId="1035"/>
          <ac:cxnSpMkLst>
            <pc:docMk/>
            <pc:sldMk cId="1295906278" sldId="346"/>
            <ac:cxnSpMk id="18" creationId="{43983BD3-0D1C-42C5-8C1C-135F1B3BAA9E}"/>
          </ac:cxnSpMkLst>
        </pc:cxnChg>
        <pc:cxnChg chg="mod">
          <ac:chgData name="周 聪" userId="3a7643a4fd805d74" providerId="LiveId" clId="{2C817197-2ADC-4E0A-B678-0FAFE8C33AC6}" dt="2021-04-18T14:06:27.275" v="4043" actId="1035"/>
          <ac:cxnSpMkLst>
            <pc:docMk/>
            <pc:sldMk cId="1295906278" sldId="346"/>
            <ac:cxnSpMk id="20" creationId="{482B53E3-C4F3-41EB-AF67-EC3412494560}"/>
          </ac:cxnSpMkLst>
        </pc:cxnChg>
        <pc:cxnChg chg="add mod">
          <ac:chgData name="周 聪" userId="3a7643a4fd805d74" providerId="LiveId" clId="{2C817197-2ADC-4E0A-B678-0FAFE8C33AC6}" dt="2021-04-18T14:06:49.756" v="4046" actId="14100"/>
          <ac:cxnSpMkLst>
            <pc:docMk/>
            <pc:sldMk cId="1295906278" sldId="346"/>
            <ac:cxnSpMk id="25" creationId="{A33F27B0-2B8F-4C4C-9756-147DCFC6C3A2}"/>
          </ac:cxnSpMkLst>
        </pc:cxnChg>
      </pc:sldChg>
      <pc:sldChg chg="add">
        <pc:chgData name="周 聪" userId="3a7643a4fd805d74" providerId="LiveId" clId="{2C817197-2ADC-4E0A-B678-0FAFE8C33AC6}" dt="2021-04-18T14:13:54.141" v="4145"/>
        <pc:sldMkLst>
          <pc:docMk/>
          <pc:sldMk cId="2593073568" sldId="347"/>
        </pc:sldMkLst>
      </pc:sldChg>
      <pc:sldChg chg="addSp delSp modSp new mod modTransition">
        <pc:chgData name="周 聪" userId="3a7643a4fd805d74" providerId="LiveId" clId="{2C817197-2ADC-4E0A-B678-0FAFE8C33AC6}" dt="2021-04-19T09:56:03.192" v="5688"/>
        <pc:sldMkLst>
          <pc:docMk/>
          <pc:sldMk cId="410536714" sldId="348"/>
        </pc:sldMkLst>
        <pc:spChg chg="add del mod">
          <ac:chgData name="周 聪" userId="3a7643a4fd805d74" providerId="LiveId" clId="{2C817197-2ADC-4E0A-B678-0FAFE8C33AC6}" dt="2021-04-18T15:34:16.204" v="4150" actId="22"/>
          <ac:spMkLst>
            <pc:docMk/>
            <pc:sldMk cId="410536714" sldId="348"/>
            <ac:spMk id="3" creationId="{1E4C8360-E688-4B9F-960E-EA92C49DF06F}"/>
          </ac:spMkLst>
        </pc:spChg>
        <pc:spChg chg="add del">
          <ac:chgData name="周 聪" userId="3a7643a4fd805d74" providerId="LiveId" clId="{2C817197-2ADC-4E0A-B678-0FAFE8C33AC6}" dt="2021-04-18T15:34:19.333" v="4156" actId="22"/>
          <ac:spMkLst>
            <pc:docMk/>
            <pc:sldMk cId="410536714" sldId="348"/>
            <ac:spMk id="5" creationId="{A41D7116-34CC-4563-92F7-749DBBA64B38}"/>
          </ac:spMkLst>
        </pc:spChg>
        <pc:spChg chg="add mod">
          <ac:chgData name="周 聪" userId="3a7643a4fd805d74" providerId="LiveId" clId="{2C817197-2ADC-4E0A-B678-0FAFE8C33AC6}" dt="2021-04-18T15:34:37.148" v="4162" actId="14100"/>
          <ac:spMkLst>
            <pc:docMk/>
            <pc:sldMk cId="410536714" sldId="348"/>
            <ac:spMk id="7" creationId="{96CA7D9D-ADC4-40E8-AB94-4EC24E81A182}"/>
          </ac:spMkLst>
        </pc:spChg>
        <pc:spChg chg="mod">
          <ac:chgData name="周 聪" userId="3a7643a4fd805d74" providerId="LiveId" clId="{2C817197-2ADC-4E0A-B678-0FAFE8C33AC6}" dt="2021-04-18T15:34:30.859" v="4160"/>
          <ac:spMkLst>
            <pc:docMk/>
            <pc:sldMk cId="410536714" sldId="348"/>
            <ac:spMk id="9" creationId="{CCB16913-883D-4FF3-9712-2EC1C924C22A}"/>
          </ac:spMkLst>
        </pc:spChg>
        <pc:spChg chg="mod">
          <ac:chgData name="周 聪" userId="3a7643a4fd805d74" providerId="LiveId" clId="{2C817197-2ADC-4E0A-B678-0FAFE8C33AC6}" dt="2021-04-18T15:34:30.859" v="4160"/>
          <ac:spMkLst>
            <pc:docMk/>
            <pc:sldMk cId="410536714" sldId="348"/>
            <ac:spMk id="10" creationId="{37F194BB-41C9-4B46-AD6E-5E31ECAB997D}"/>
          </ac:spMkLst>
        </pc:spChg>
        <pc:spChg chg="add mod">
          <ac:chgData name="周 聪" userId="3a7643a4fd805d74" providerId="LiveId" clId="{2C817197-2ADC-4E0A-B678-0FAFE8C33AC6}" dt="2021-04-18T15:34:30.859" v="4160"/>
          <ac:spMkLst>
            <pc:docMk/>
            <pc:sldMk cId="410536714" sldId="348"/>
            <ac:spMk id="11" creationId="{2C12EBD4-CF97-4304-8085-025DAAF3719A}"/>
          </ac:spMkLst>
        </pc:spChg>
        <pc:spChg chg="add mod">
          <ac:chgData name="周 聪" userId="3a7643a4fd805d74" providerId="LiveId" clId="{2C817197-2ADC-4E0A-B678-0FAFE8C33AC6}" dt="2021-04-18T15:35:32.515" v="4173" actId="1076"/>
          <ac:spMkLst>
            <pc:docMk/>
            <pc:sldMk cId="410536714" sldId="348"/>
            <ac:spMk id="14" creationId="{2A886212-32AC-40AF-8B51-4C237ADAC166}"/>
          </ac:spMkLst>
        </pc:spChg>
        <pc:grpChg chg="add mod">
          <ac:chgData name="周 聪" userId="3a7643a4fd805d74" providerId="LiveId" clId="{2C817197-2ADC-4E0A-B678-0FAFE8C33AC6}" dt="2021-04-18T15:34:30.859" v="4160"/>
          <ac:grpSpMkLst>
            <pc:docMk/>
            <pc:sldMk cId="410536714" sldId="348"/>
            <ac:grpSpMk id="8" creationId="{B6750ECB-2B9A-4426-8C23-051DCD17534E}"/>
          </ac:grpSpMkLst>
        </pc:grpChg>
        <pc:picChg chg="add mod">
          <ac:chgData name="周 聪" userId="3a7643a4fd805d74" providerId="LiveId" clId="{2C817197-2ADC-4E0A-B678-0FAFE8C33AC6}" dt="2021-04-18T15:34:55.347" v="4166" actId="1076"/>
          <ac:picMkLst>
            <pc:docMk/>
            <pc:sldMk cId="410536714" sldId="348"/>
            <ac:picMk id="12" creationId="{E32475A9-6A05-4C92-81D7-DD530FC4129A}"/>
          </ac:picMkLst>
        </pc:picChg>
      </pc:sldChg>
      <pc:sldChg chg="addSp delSp modSp mod modTransition modAnim">
        <pc:chgData name="周 聪" userId="3a7643a4fd805d74" providerId="LiveId" clId="{2C817197-2ADC-4E0A-B678-0FAFE8C33AC6}" dt="2021-04-19T09:56:04.520" v="5689"/>
        <pc:sldMkLst>
          <pc:docMk/>
          <pc:sldMk cId="1357097787" sldId="349"/>
        </pc:sldMkLst>
        <pc:spChg chg="add mod">
          <ac:chgData name="周 聪" userId="3a7643a4fd805d74" providerId="LiveId" clId="{2C817197-2ADC-4E0A-B678-0FAFE8C33AC6}" dt="2021-04-19T06:15:30.192" v="4730"/>
          <ac:spMkLst>
            <pc:docMk/>
            <pc:sldMk cId="1357097787" sldId="349"/>
            <ac:spMk id="4" creationId="{84FCB233-56CF-4A1D-A691-7BDD9D98757E}"/>
          </ac:spMkLst>
        </pc:spChg>
        <pc:spChg chg="del">
          <ac:chgData name="周 聪" userId="3a7643a4fd805d74" providerId="LiveId" clId="{2C817197-2ADC-4E0A-B678-0FAFE8C33AC6}" dt="2021-04-19T05:09:20.632" v="4176" actId="478"/>
          <ac:spMkLst>
            <pc:docMk/>
            <pc:sldMk cId="1357097787" sldId="349"/>
            <ac:spMk id="7" creationId="{96CA7D9D-ADC4-40E8-AB94-4EC24E81A182}"/>
          </ac:spMkLst>
        </pc:spChg>
        <pc:spChg chg="del">
          <ac:chgData name="周 聪" userId="3a7643a4fd805d74" providerId="LiveId" clId="{2C817197-2ADC-4E0A-B678-0FAFE8C33AC6}" dt="2021-04-19T05:09:16.862" v="4175" actId="478"/>
          <ac:spMkLst>
            <pc:docMk/>
            <pc:sldMk cId="1357097787" sldId="349"/>
            <ac:spMk id="14" creationId="{2A886212-32AC-40AF-8B51-4C237ADAC166}"/>
          </ac:spMkLst>
        </pc:spChg>
        <pc:picChg chg="add del mod">
          <ac:chgData name="周 聪" userId="3a7643a4fd805d74" providerId="LiveId" clId="{2C817197-2ADC-4E0A-B678-0FAFE8C33AC6}" dt="2021-04-19T05:39:44.240" v="4285" actId="478"/>
          <ac:picMkLst>
            <pc:docMk/>
            <pc:sldMk cId="1357097787" sldId="349"/>
            <ac:picMk id="3" creationId="{92DFA76A-A2DE-4FD9-A862-C171624114B0}"/>
          </ac:picMkLst>
        </pc:picChg>
        <pc:picChg chg="add mod">
          <ac:chgData name="周 聪" userId="3a7643a4fd805d74" providerId="LiveId" clId="{2C817197-2ADC-4E0A-B678-0FAFE8C33AC6}" dt="2021-04-19T05:39:59.309" v="4287" actId="1076"/>
          <ac:picMkLst>
            <pc:docMk/>
            <pc:sldMk cId="1357097787" sldId="349"/>
            <ac:picMk id="6" creationId="{F0CC0030-C69E-461D-ACA0-904799408E92}"/>
          </ac:picMkLst>
        </pc:picChg>
        <pc:picChg chg="del">
          <ac:chgData name="周 聪" userId="3a7643a4fd805d74" providerId="LiveId" clId="{2C817197-2ADC-4E0A-B678-0FAFE8C33AC6}" dt="2021-04-19T05:09:13.425" v="4174" actId="478"/>
          <ac:picMkLst>
            <pc:docMk/>
            <pc:sldMk cId="1357097787" sldId="349"/>
            <ac:picMk id="12" creationId="{E32475A9-6A05-4C92-81D7-DD530FC4129A}"/>
          </ac:picMkLst>
        </pc:picChg>
        <pc:picChg chg="add mod">
          <ac:chgData name="周 聪" userId="3a7643a4fd805d74" providerId="LiveId" clId="{2C817197-2ADC-4E0A-B678-0FAFE8C33AC6}" dt="2021-04-19T05:48:57.746" v="4289" actId="1076"/>
          <ac:picMkLst>
            <pc:docMk/>
            <pc:sldMk cId="1357097787" sldId="349"/>
            <ac:picMk id="15" creationId="{19958DF2-B180-4CFE-AA23-38AB40FC7978}"/>
          </ac:picMkLst>
        </pc:picChg>
      </pc:sldChg>
      <pc:sldChg chg="new del">
        <pc:chgData name="周 聪" userId="3a7643a4fd805d74" providerId="LiveId" clId="{2C817197-2ADC-4E0A-B678-0FAFE8C33AC6}" dt="2021-04-19T05:17:15.393" v="4180" actId="680"/>
        <pc:sldMkLst>
          <pc:docMk/>
          <pc:sldMk cId="528770536" sldId="350"/>
        </pc:sldMkLst>
      </pc:sldChg>
      <pc:sldChg chg="addSp delSp modSp mod modTransition delAnim">
        <pc:chgData name="周 聪" userId="3a7643a4fd805d74" providerId="LiveId" clId="{2C817197-2ADC-4E0A-B678-0FAFE8C33AC6}" dt="2021-04-19T09:56:06.431" v="5690"/>
        <pc:sldMkLst>
          <pc:docMk/>
          <pc:sldMk cId="3486145329" sldId="350"/>
        </pc:sldMkLst>
        <pc:spChg chg="mod">
          <ac:chgData name="周 聪" userId="3a7643a4fd805d74" providerId="LiveId" clId="{2C817197-2ADC-4E0A-B678-0FAFE8C33AC6}" dt="2021-04-19T06:04:08.365" v="4496" actId="20577"/>
          <ac:spMkLst>
            <pc:docMk/>
            <pc:sldMk cId="3486145329" sldId="350"/>
            <ac:spMk id="4" creationId="{84FCB233-56CF-4A1D-A691-7BDD9D98757E}"/>
          </ac:spMkLst>
        </pc:spChg>
        <pc:spChg chg="mod">
          <ac:chgData name="周 聪" userId="3a7643a4fd805d74" providerId="LiveId" clId="{2C817197-2ADC-4E0A-B678-0FAFE8C33AC6}" dt="2021-04-19T05:56:45.064" v="4381"/>
          <ac:spMkLst>
            <pc:docMk/>
            <pc:sldMk cId="3486145329" sldId="350"/>
            <ac:spMk id="11" creationId="{2C12EBD4-CF97-4304-8085-025DAAF3719A}"/>
          </ac:spMkLst>
        </pc:spChg>
        <pc:picChg chg="add mod">
          <ac:chgData name="周 聪" userId="3a7643a4fd805d74" providerId="LiveId" clId="{2C817197-2ADC-4E0A-B678-0FAFE8C33AC6}" dt="2021-04-19T06:03:53.169" v="4479" actId="1076"/>
          <ac:picMkLst>
            <pc:docMk/>
            <pc:sldMk cId="3486145329" sldId="350"/>
            <ac:picMk id="3" creationId="{7C94106B-A1A5-4EB2-A0DC-415B1F2ED127}"/>
          </ac:picMkLst>
        </pc:picChg>
        <pc:picChg chg="del">
          <ac:chgData name="周 聪" userId="3a7643a4fd805d74" providerId="LiveId" clId="{2C817197-2ADC-4E0A-B678-0FAFE8C33AC6}" dt="2021-04-19T05:56:16.236" v="4362" actId="478"/>
          <ac:picMkLst>
            <pc:docMk/>
            <pc:sldMk cId="3486145329" sldId="350"/>
            <ac:picMk id="6" creationId="{F0CC0030-C69E-461D-ACA0-904799408E92}"/>
          </ac:picMkLst>
        </pc:picChg>
        <pc:picChg chg="add mod">
          <ac:chgData name="周 聪" userId="3a7643a4fd805d74" providerId="LiveId" clId="{2C817197-2ADC-4E0A-B678-0FAFE8C33AC6}" dt="2021-04-19T06:05:56.249" v="4500" actId="1076"/>
          <ac:picMkLst>
            <pc:docMk/>
            <pc:sldMk cId="3486145329" sldId="350"/>
            <ac:picMk id="7" creationId="{AF5BEF96-89E1-40D4-877E-92561BF0E04C}"/>
          </ac:picMkLst>
        </pc:picChg>
        <pc:picChg chg="del">
          <ac:chgData name="周 聪" userId="3a7643a4fd805d74" providerId="LiveId" clId="{2C817197-2ADC-4E0A-B678-0FAFE8C33AC6}" dt="2021-04-19T05:56:15.089" v="4361" actId="478"/>
          <ac:picMkLst>
            <pc:docMk/>
            <pc:sldMk cId="3486145329" sldId="350"/>
            <ac:picMk id="15" creationId="{19958DF2-B180-4CFE-AA23-38AB40FC7978}"/>
          </ac:picMkLst>
        </pc:picChg>
      </pc:sldChg>
      <pc:sldChg chg="add del">
        <pc:chgData name="周 聪" userId="3a7643a4fd805d74" providerId="LiveId" clId="{2C817197-2ADC-4E0A-B678-0FAFE8C33AC6}" dt="2021-04-19T06:06:27.298" v="4504" actId="47"/>
        <pc:sldMkLst>
          <pc:docMk/>
          <pc:sldMk cId="249604363" sldId="351"/>
        </pc:sldMkLst>
      </pc:sldChg>
      <pc:sldChg chg="modSp add mod modTransition">
        <pc:chgData name="周 聪" userId="3a7643a4fd805d74" providerId="LiveId" clId="{2C817197-2ADC-4E0A-B678-0FAFE8C33AC6}" dt="2021-04-19T09:56:08.584" v="5691"/>
        <pc:sldMkLst>
          <pc:docMk/>
          <pc:sldMk cId="2750757887" sldId="351"/>
        </pc:sldMkLst>
        <pc:spChg chg="mod">
          <ac:chgData name="周 聪" userId="3a7643a4fd805d74" providerId="LiveId" clId="{2C817197-2ADC-4E0A-B678-0FAFE8C33AC6}" dt="2021-04-19T06:07:01.902" v="4507" actId="20577"/>
          <ac:spMkLst>
            <pc:docMk/>
            <pc:sldMk cId="2750757887" sldId="351"/>
            <ac:spMk id="8" creationId="{2056B1AB-D63E-4B99-993C-60CA0D74DBA6}"/>
          </ac:spMkLst>
        </pc:spChg>
        <pc:spChg chg="mod">
          <ac:chgData name="周 聪" userId="3a7643a4fd805d74" providerId="LiveId" clId="{2C817197-2ADC-4E0A-B678-0FAFE8C33AC6}" dt="2021-04-19T06:07:34.515" v="4530" actId="14100"/>
          <ac:spMkLst>
            <pc:docMk/>
            <pc:sldMk cId="2750757887" sldId="351"/>
            <ac:spMk id="9" creationId="{87A910F8-8125-4248-94D8-1B0BA0D7B640}"/>
          </ac:spMkLst>
        </pc:spChg>
      </pc:sldChg>
      <pc:sldChg chg="addSp delSp modSp add mod">
        <pc:chgData name="周 聪" userId="3a7643a4fd805d74" providerId="LiveId" clId="{2C817197-2ADC-4E0A-B678-0FAFE8C33AC6}" dt="2021-04-19T06:14:58.916" v="4699" actId="20577"/>
        <pc:sldMkLst>
          <pc:docMk/>
          <pc:sldMk cId="1832808251" sldId="352"/>
        </pc:sldMkLst>
        <pc:spChg chg="mod">
          <ac:chgData name="周 聪" userId="3a7643a4fd805d74" providerId="LiveId" clId="{2C817197-2ADC-4E0A-B678-0FAFE8C33AC6}" dt="2021-04-19T06:09:24.211" v="4581"/>
          <ac:spMkLst>
            <pc:docMk/>
            <pc:sldMk cId="1832808251" sldId="352"/>
            <ac:spMk id="8" creationId="{2056B1AB-D63E-4B99-993C-60CA0D74DBA6}"/>
          </ac:spMkLst>
        </pc:spChg>
        <pc:spChg chg="del">
          <ac:chgData name="周 聪" userId="3a7643a4fd805d74" providerId="LiveId" clId="{2C817197-2ADC-4E0A-B678-0FAFE8C33AC6}" dt="2021-04-19T06:08:22.046" v="4554" actId="478"/>
          <ac:spMkLst>
            <pc:docMk/>
            <pc:sldMk cId="1832808251" sldId="352"/>
            <ac:spMk id="9" creationId="{87A910F8-8125-4248-94D8-1B0BA0D7B640}"/>
          </ac:spMkLst>
        </pc:spChg>
        <pc:spChg chg="mod">
          <ac:chgData name="周 聪" userId="3a7643a4fd805d74" providerId="LiveId" clId="{2C817197-2ADC-4E0A-B678-0FAFE8C33AC6}" dt="2021-04-19T06:10:02.829" v="4589"/>
          <ac:spMkLst>
            <pc:docMk/>
            <pc:sldMk cId="1832808251" sldId="352"/>
            <ac:spMk id="11" creationId="{FD79E6BB-766B-435A-B219-B99FC689D49C}"/>
          </ac:spMkLst>
        </pc:spChg>
        <pc:spChg chg="mod">
          <ac:chgData name="周 聪" userId="3a7643a4fd805d74" providerId="LiveId" clId="{2C817197-2ADC-4E0A-B678-0FAFE8C33AC6}" dt="2021-04-19T06:10:02.829" v="4589"/>
          <ac:spMkLst>
            <pc:docMk/>
            <pc:sldMk cId="1832808251" sldId="352"/>
            <ac:spMk id="12" creationId="{4A3B5542-5910-43F7-8886-A5F385A7E137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13" creationId="{A8520FA8-69D3-4B01-86F5-40303FAC66AD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14" creationId="{E1C237D1-0AFC-413D-96EA-743EE5FFEFDC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15" creationId="{FB0B7099-85A2-4FE7-AF7C-903F18F6F6B3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16" creationId="{43507F0A-6047-4B8F-8133-3BA8295BBCC1}"/>
          </ac:spMkLst>
        </pc:spChg>
        <pc:spChg chg="add mod">
          <ac:chgData name="周 聪" userId="3a7643a4fd805d74" providerId="LiveId" clId="{2C817197-2ADC-4E0A-B678-0FAFE8C33AC6}" dt="2021-04-19T06:14:58.916" v="4699" actId="20577"/>
          <ac:spMkLst>
            <pc:docMk/>
            <pc:sldMk cId="1832808251" sldId="352"/>
            <ac:spMk id="17" creationId="{0849266C-D08E-4602-9D58-93875935E748}"/>
          </ac:spMkLst>
        </pc:spChg>
        <pc:spChg chg="add del mod">
          <ac:chgData name="周 聪" userId="3a7643a4fd805d74" providerId="LiveId" clId="{2C817197-2ADC-4E0A-B678-0FAFE8C33AC6}" dt="2021-04-19T06:10:35.495" v="4602" actId="478"/>
          <ac:spMkLst>
            <pc:docMk/>
            <pc:sldMk cId="1832808251" sldId="352"/>
            <ac:spMk id="18" creationId="{24DF8763-F409-458B-9DF6-1D6257C56EF9}"/>
          </ac:spMkLst>
        </pc:spChg>
        <pc:spChg chg="add mod">
          <ac:chgData name="周 聪" userId="3a7643a4fd805d74" providerId="LiveId" clId="{2C817197-2ADC-4E0A-B678-0FAFE8C33AC6}" dt="2021-04-19T06:14:55.466" v="4697" actId="20577"/>
          <ac:spMkLst>
            <pc:docMk/>
            <pc:sldMk cId="1832808251" sldId="352"/>
            <ac:spMk id="19" creationId="{AAC2A3BE-2AC9-431F-BC8B-38F854BB7144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20" creationId="{AEEFE0D7-D265-4388-916E-85F6B1B15C62}"/>
          </ac:spMkLst>
        </pc:spChg>
        <pc:spChg chg="add del mod">
          <ac:chgData name="周 聪" userId="3a7643a4fd805d74" providerId="LiveId" clId="{2C817197-2ADC-4E0A-B678-0FAFE8C33AC6}" dt="2021-04-19T06:10:44.909" v="4605" actId="478"/>
          <ac:spMkLst>
            <pc:docMk/>
            <pc:sldMk cId="1832808251" sldId="352"/>
            <ac:spMk id="21" creationId="{7B29726E-36B6-4F39-A506-A4E8B1BDA84C}"/>
          </ac:spMkLst>
        </pc:spChg>
        <pc:spChg chg="add del mod">
          <ac:chgData name="周 聪" userId="3a7643a4fd805d74" providerId="LiveId" clId="{2C817197-2ADC-4E0A-B678-0FAFE8C33AC6}" dt="2021-04-19T06:10:34.319" v="4601" actId="478"/>
          <ac:spMkLst>
            <pc:docMk/>
            <pc:sldMk cId="1832808251" sldId="352"/>
            <ac:spMk id="22" creationId="{06FC9537-0DE2-42B0-BF92-07B9A8C3A3E1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23" creationId="{F28ACCA3-4990-4946-ACE4-F510EB115E8B}"/>
          </ac:spMkLst>
        </pc:spChg>
        <pc:spChg chg="add mod">
          <ac:chgData name="周 聪" userId="3a7643a4fd805d74" providerId="LiveId" clId="{2C817197-2ADC-4E0A-B678-0FAFE8C33AC6}" dt="2021-04-19T06:11:34.381" v="4649" actId="164"/>
          <ac:spMkLst>
            <pc:docMk/>
            <pc:sldMk cId="1832808251" sldId="352"/>
            <ac:spMk id="24" creationId="{928FD98F-8702-474C-BB09-CC3C70D6919E}"/>
          </ac:spMkLst>
        </pc:spChg>
        <pc:spChg chg="add mod">
          <ac:chgData name="周 聪" userId="3a7643a4fd805d74" providerId="LiveId" clId="{2C817197-2ADC-4E0A-B678-0FAFE8C33AC6}" dt="2021-04-19T06:12:03.336" v="4651"/>
          <ac:spMkLst>
            <pc:docMk/>
            <pc:sldMk cId="1832808251" sldId="352"/>
            <ac:spMk id="25" creationId="{EF4F45EC-8AA9-4E1A-9A3D-9AC6C9FE34AE}"/>
          </ac:spMkLst>
        </pc:spChg>
        <pc:spChg chg="add mod">
          <ac:chgData name="周 聪" userId="3a7643a4fd805d74" providerId="LiveId" clId="{2C817197-2ADC-4E0A-B678-0FAFE8C33AC6}" dt="2021-04-19T06:14:30.102" v="4682" actId="1035"/>
          <ac:spMkLst>
            <pc:docMk/>
            <pc:sldMk cId="1832808251" sldId="352"/>
            <ac:spMk id="27" creationId="{93F77973-9D76-4D25-AA1E-0B509FB14982}"/>
          </ac:spMkLst>
        </pc:spChg>
        <pc:grpChg chg="add mod">
          <ac:chgData name="周 聪" userId="3a7643a4fd805d74" providerId="LiveId" clId="{2C817197-2ADC-4E0A-B678-0FAFE8C33AC6}" dt="2021-04-19T06:14:30.102" v="4682" actId="1035"/>
          <ac:grpSpMkLst>
            <pc:docMk/>
            <pc:sldMk cId="1832808251" sldId="352"/>
            <ac:grpSpMk id="7" creationId="{8430A0FD-355A-4DC7-93C7-29A3D2F04253}"/>
          </ac:grpSpMkLst>
        </pc:grpChg>
        <pc:grpChg chg="add del mod">
          <ac:chgData name="周 聪" userId="3a7643a4fd805d74" providerId="LiveId" clId="{2C817197-2ADC-4E0A-B678-0FAFE8C33AC6}" dt="2021-04-19T06:10:36.692" v="4603" actId="478"/>
          <ac:grpSpMkLst>
            <pc:docMk/>
            <pc:sldMk cId="1832808251" sldId="352"/>
            <ac:grpSpMk id="10" creationId="{17D79371-46B9-4616-B6CA-41A07CE7B434}"/>
          </ac:grpSpMkLst>
        </pc:grpChg>
        <pc:picChg chg="add mod">
          <ac:chgData name="周 聪" userId="3a7643a4fd805d74" providerId="LiveId" clId="{2C817197-2ADC-4E0A-B678-0FAFE8C33AC6}" dt="2021-04-19T06:10:01.266" v="4588" actId="1076"/>
          <ac:picMkLst>
            <pc:docMk/>
            <pc:sldMk cId="1832808251" sldId="352"/>
            <ac:picMk id="6" creationId="{EDD84036-3CC4-480C-88C4-5460808E5FB0}"/>
          </ac:picMkLst>
        </pc:picChg>
      </pc:sldChg>
      <pc:sldChg chg="addSp delSp modSp add mod">
        <pc:chgData name="周 聪" userId="3a7643a4fd805d74" providerId="LiveId" clId="{2C817197-2ADC-4E0A-B678-0FAFE8C33AC6}" dt="2021-04-19T07:36:41.696" v="5596" actId="21"/>
        <pc:sldMkLst>
          <pc:docMk/>
          <pc:sldMk cId="1071875323" sldId="353"/>
        </pc:sldMkLst>
        <pc:spChg chg="mod">
          <ac:chgData name="周 聪" userId="3a7643a4fd805d74" providerId="LiveId" clId="{2C817197-2ADC-4E0A-B678-0FAFE8C33AC6}" dt="2021-04-19T07:36:41.696" v="5596" actId="21"/>
          <ac:spMkLst>
            <pc:docMk/>
            <pc:sldMk cId="1071875323" sldId="353"/>
            <ac:spMk id="8" creationId="{2056B1AB-D63E-4B99-993C-60CA0D74DBA6}"/>
          </ac:spMkLst>
        </pc:spChg>
        <pc:spChg chg="add mod">
          <ac:chgData name="周 聪" userId="3a7643a4fd805d74" providerId="LiveId" clId="{2C817197-2ADC-4E0A-B678-0FAFE8C33AC6}" dt="2021-04-19T06:20:34.550" v="4823" actId="1076"/>
          <ac:spMkLst>
            <pc:docMk/>
            <pc:sldMk cId="1071875323" sldId="353"/>
            <ac:spMk id="11" creationId="{4D3871D9-3709-486C-B086-E6DA45F9CDCC}"/>
          </ac:spMkLst>
        </pc:spChg>
        <pc:spChg chg="mod">
          <ac:chgData name="周 聪" userId="3a7643a4fd805d74" providerId="LiveId" clId="{2C817197-2ADC-4E0A-B678-0FAFE8C33AC6}" dt="2021-04-19T06:15:57.800" v="4733"/>
          <ac:spMkLst>
            <pc:docMk/>
            <pc:sldMk cId="1071875323" sldId="353"/>
            <ac:spMk id="22" creationId="{BAB2AA8C-038A-43ED-9760-4D49DF3BED8E}"/>
          </ac:spMkLst>
        </pc:spChg>
        <pc:spChg chg="del">
          <ac:chgData name="周 聪" userId="3a7643a4fd805d74" providerId="LiveId" clId="{2C817197-2ADC-4E0A-B678-0FAFE8C33AC6}" dt="2021-04-19T06:48:26.266" v="5003" actId="478"/>
          <ac:spMkLst>
            <pc:docMk/>
            <pc:sldMk cId="1071875323" sldId="353"/>
            <ac:spMk id="25" creationId="{EF4F45EC-8AA9-4E1A-9A3D-9AC6C9FE34AE}"/>
          </ac:spMkLst>
        </pc:spChg>
        <pc:spChg chg="mod">
          <ac:chgData name="周 聪" userId="3a7643a4fd805d74" providerId="LiveId" clId="{2C817197-2ADC-4E0A-B678-0FAFE8C33AC6}" dt="2021-04-19T06:15:57.800" v="4733"/>
          <ac:spMkLst>
            <pc:docMk/>
            <pc:sldMk cId="1071875323" sldId="353"/>
            <ac:spMk id="26" creationId="{DF852796-FF74-48C9-9574-9425EF555A16}"/>
          </ac:spMkLst>
        </pc:spChg>
        <pc:spChg chg="del">
          <ac:chgData name="周 聪" userId="3a7643a4fd805d74" providerId="LiveId" clId="{2C817197-2ADC-4E0A-B678-0FAFE8C33AC6}" dt="2021-04-19T06:16:01.260" v="4734" actId="478"/>
          <ac:spMkLst>
            <pc:docMk/>
            <pc:sldMk cId="1071875323" sldId="353"/>
            <ac:spMk id="27" creationId="{93F77973-9D76-4D25-AA1E-0B509FB14982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28" creationId="{62A6A7A5-BC43-4690-936C-C70FDC72F54C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29" creationId="{701D3A42-B61D-4B0C-B2E8-377698031572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0" creationId="{EC3CED46-3172-4A15-AA20-65F401390B4B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1" creationId="{B2492465-47FC-4F94-B287-DB44A5736E7E}"/>
          </ac:spMkLst>
        </pc:spChg>
        <pc:spChg chg="add mod">
          <ac:chgData name="周 聪" userId="3a7643a4fd805d74" providerId="LiveId" clId="{2C817197-2ADC-4E0A-B678-0FAFE8C33AC6}" dt="2021-04-19T07:15:54.191" v="5174"/>
          <ac:spMkLst>
            <pc:docMk/>
            <pc:sldMk cId="1071875323" sldId="353"/>
            <ac:spMk id="32" creationId="{CDC5E3BD-230F-4296-A373-1D31850E4E0E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3" creationId="{84237EEF-DA05-450F-88EB-CA97197E0C1B}"/>
          </ac:spMkLst>
        </pc:spChg>
        <pc:spChg chg="add mod">
          <ac:chgData name="周 聪" userId="3a7643a4fd805d74" providerId="LiveId" clId="{2C817197-2ADC-4E0A-B678-0FAFE8C33AC6}" dt="2021-04-19T06:21:21.225" v="4870"/>
          <ac:spMkLst>
            <pc:docMk/>
            <pc:sldMk cId="1071875323" sldId="353"/>
            <ac:spMk id="34" creationId="{70675794-CBF5-438A-A384-B1AB518B3E1F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5" creationId="{F313F897-AE0C-4C81-B7B1-DF4AFA701AB5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6" creationId="{436BBB17-56E9-48C2-9803-5F1C2C59B9CF}"/>
          </ac:spMkLst>
        </pc:spChg>
        <pc:spChg chg="add del mod">
          <ac:chgData name="周 聪" userId="3a7643a4fd805d74" providerId="LiveId" clId="{2C817197-2ADC-4E0A-B678-0FAFE8C33AC6}" dt="2021-04-19T06:17:24.413" v="4781" actId="478"/>
          <ac:spMkLst>
            <pc:docMk/>
            <pc:sldMk cId="1071875323" sldId="353"/>
            <ac:spMk id="37" creationId="{45B248D8-A445-4407-AE78-F3B5C069AFF1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8" creationId="{C1E7BA85-F7E8-4ECC-9606-58EF8D1D59F1}"/>
          </ac:spMkLst>
        </pc:spChg>
        <pc:spChg chg="add mod">
          <ac:chgData name="周 聪" userId="3a7643a4fd805d74" providerId="LiveId" clId="{2C817197-2ADC-4E0A-B678-0FAFE8C33AC6}" dt="2021-04-19T06:17:06.864" v="4767" actId="1076"/>
          <ac:spMkLst>
            <pc:docMk/>
            <pc:sldMk cId="1071875323" sldId="353"/>
            <ac:spMk id="39" creationId="{C31E001F-BE72-4E77-A15F-BC6E89976518}"/>
          </ac:spMkLst>
        </pc:spChg>
        <pc:spChg chg="add mod">
          <ac:chgData name="周 聪" userId="3a7643a4fd805d74" providerId="LiveId" clId="{2C817197-2ADC-4E0A-B678-0FAFE8C33AC6}" dt="2021-04-19T07:27:31.524" v="5512" actId="20577"/>
          <ac:spMkLst>
            <pc:docMk/>
            <pc:sldMk cId="1071875323" sldId="353"/>
            <ac:spMk id="40" creationId="{E009F887-C042-430B-ABF1-4B2A645CF9C0}"/>
          </ac:spMkLst>
        </pc:spChg>
        <pc:grpChg chg="del">
          <ac:chgData name="周 聪" userId="3a7643a4fd805d74" providerId="LiveId" clId="{2C817197-2ADC-4E0A-B678-0FAFE8C33AC6}" dt="2021-04-19T06:16:01.260" v="4734" actId="478"/>
          <ac:grpSpMkLst>
            <pc:docMk/>
            <pc:sldMk cId="1071875323" sldId="353"/>
            <ac:grpSpMk id="7" creationId="{8430A0FD-355A-4DC7-93C7-29A3D2F04253}"/>
          </ac:grpSpMkLst>
        </pc:grpChg>
        <pc:grpChg chg="add mod">
          <ac:chgData name="周 聪" userId="3a7643a4fd805d74" providerId="LiveId" clId="{2C817197-2ADC-4E0A-B678-0FAFE8C33AC6}" dt="2021-04-19T06:17:06.864" v="4767" actId="1076"/>
          <ac:grpSpMkLst>
            <pc:docMk/>
            <pc:sldMk cId="1071875323" sldId="353"/>
            <ac:grpSpMk id="21" creationId="{3B64CA45-BD36-437F-B464-8AFDBBC51DFA}"/>
          </ac:grpSpMkLst>
        </pc:grpChg>
        <pc:picChg chg="del">
          <ac:chgData name="周 聪" userId="3a7643a4fd805d74" providerId="LiveId" clId="{2C817197-2ADC-4E0A-B678-0FAFE8C33AC6}" dt="2021-04-19T06:15:55.566" v="4732" actId="478"/>
          <ac:picMkLst>
            <pc:docMk/>
            <pc:sldMk cId="1071875323" sldId="353"/>
            <ac:picMk id="6" creationId="{EDD84036-3CC4-480C-88C4-5460808E5FB0}"/>
          </ac:picMkLst>
        </pc:picChg>
        <pc:cxnChg chg="add mod">
          <ac:chgData name="周 聪" userId="3a7643a4fd805d74" providerId="LiveId" clId="{2C817197-2ADC-4E0A-B678-0FAFE8C33AC6}" dt="2021-04-19T06:17:54.881" v="4789" actId="14100"/>
          <ac:cxnSpMkLst>
            <pc:docMk/>
            <pc:sldMk cId="1071875323" sldId="353"/>
            <ac:cxnSpMk id="9" creationId="{937B5598-28E4-4D28-B6E6-254E01441573}"/>
          </ac:cxnSpMkLst>
        </pc:cxnChg>
      </pc:sldChg>
      <pc:sldChg chg="addSp delSp modSp new mod modTransition">
        <pc:chgData name="周 聪" userId="3a7643a4fd805d74" providerId="LiveId" clId="{2C817197-2ADC-4E0A-B678-0FAFE8C33AC6}" dt="2021-04-19T09:56:17.327" v="5694"/>
        <pc:sldMkLst>
          <pc:docMk/>
          <pc:sldMk cId="4077797126" sldId="354"/>
        </pc:sldMkLst>
        <pc:spChg chg="mod">
          <ac:chgData name="周 聪" userId="3a7643a4fd805d74" providerId="LiveId" clId="{2C817197-2ADC-4E0A-B678-0FAFE8C33AC6}" dt="2021-04-19T06:50:34.623" v="5011"/>
          <ac:spMkLst>
            <pc:docMk/>
            <pc:sldMk cId="4077797126" sldId="354"/>
            <ac:spMk id="5" creationId="{8992651D-B9B2-4880-894D-D9A5236D71F6}"/>
          </ac:spMkLst>
        </pc:spChg>
        <pc:spChg chg="mod">
          <ac:chgData name="周 聪" userId="3a7643a4fd805d74" providerId="LiveId" clId="{2C817197-2ADC-4E0A-B678-0FAFE8C33AC6}" dt="2021-04-19T06:50:34.623" v="5011"/>
          <ac:spMkLst>
            <pc:docMk/>
            <pc:sldMk cId="4077797126" sldId="354"/>
            <ac:spMk id="6" creationId="{F5A91B23-D44C-4A4C-950A-B4E9C2EB4A93}"/>
          </ac:spMkLst>
        </pc:spChg>
        <pc:spChg chg="add mod">
          <ac:chgData name="周 聪" userId="3a7643a4fd805d74" providerId="LiveId" clId="{2C817197-2ADC-4E0A-B678-0FAFE8C33AC6}" dt="2021-04-19T06:50:34.623" v="5011"/>
          <ac:spMkLst>
            <pc:docMk/>
            <pc:sldMk cId="4077797126" sldId="354"/>
            <ac:spMk id="7" creationId="{C0160EB3-C03E-457D-B52B-A0521AF97129}"/>
          </ac:spMkLst>
        </pc:spChg>
        <pc:spChg chg="add mod">
          <ac:chgData name="周 聪" userId="3a7643a4fd805d74" providerId="LiveId" clId="{2C817197-2ADC-4E0A-B678-0FAFE8C33AC6}" dt="2021-04-19T06:51:29.268" v="5055" actId="20577"/>
          <ac:spMkLst>
            <pc:docMk/>
            <pc:sldMk cId="4077797126" sldId="354"/>
            <ac:spMk id="8" creationId="{61D152ED-41C1-4F4E-8077-EAB3BE0409FE}"/>
          </ac:spMkLst>
        </pc:spChg>
        <pc:spChg chg="mod">
          <ac:chgData name="周 聪" userId="3a7643a4fd805d74" providerId="LiveId" clId="{2C817197-2ADC-4E0A-B678-0FAFE8C33AC6}" dt="2021-04-19T06:53:09.760" v="5057"/>
          <ac:spMkLst>
            <pc:docMk/>
            <pc:sldMk cId="4077797126" sldId="354"/>
            <ac:spMk id="10" creationId="{7EBC5A62-E4E6-4DC4-B635-593DCC3F8B24}"/>
          </ac:spMkLst>
        </pc:spChg>
        <pc:spChg chg="mod">
          <ac:chgData name="周 聪" userId="3a7643a4fd805d74" providerId="LiveId" clId="{2C817197-2ADC-4E0A-B678-0FAFE8C33AC6}" dt="2021-04-19T06:53:09.760" v="5057"/>
          <ac:spMkLst>
            <pc:docMk/>
            <pc:sldMk cId="4077797126" sldId="354"/>
            <ac:spMk id="11" creationId="{A16D56B2-EDB7-4327-89EB-31D3F490EA96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2" creationId="{550D90C6-F430-42E9-B924-BE53661DE31C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3" creationId="{9D6B8E8F-E1A9-47A6-BE8E-7A8D6EA3CA15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4" creationId="{FF2E22AC-6670-4D4F-99EE-106E09E61DEB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5" creationId="{9FDBC3D6-F426-4817-A1DC-6CC12246C14C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6" creationId="{83757C17-72A9-4377-A3B7-6E99ECF934A3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7" creationId="{9F5780A3-F601-42FF-9432-24B2D1AA95FD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8" creationId="{F7630C36-2257-422E-B445-AC785AF28B26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19" creationId="{CD4F00A3-AA36-4A45-841E-381BE49FB1B2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20" creationId="{E69D2AFB-F31F-4843-ADAD-C3DB71B1A288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21" creationId="{D0554009-F0FA-4D5E-8F31-EB5058050B91}"/>
          </ac:spMkLst>
        </pc:spChg>
        <pc:spChg chg="add del mod">
          <ac:chgData name="周 聪" userId="3a7643a4fd805d74" providerId="LiveId" clId="{2C817197-2ADC-4E0A-B678-0FAFE8C33AC6}" dt="2021-04-19T06:56:43.344" v="5081" actId="21"/>
          <ac:spMkLst>
            <pc:docMk/>
            <pc:sldMk cId="4077797126" sldId="354"/>
            <ac:spMk id="22" creationId="{D848D0AD-607D-4B2E-AE1D-3C1276076F3A}"/>
          </ac:spMkLst>
        </pc:spChg>
        <pc:spChg chg="mod">
          <ac:chgData name="周 聪" userId="3a7643a4fd805d74" providerId="LiveId" clId="{2C817197-2ADC-4E0A-B678-0FAFE8C33AC6}" dt="2021-04-19T06:53:33.536" v="5060"/>
          <ac:spMkLst>
            <pc:docMk/>
            <pc:sldMk cId="4077797126" sldId="354"/>
            <ac:spMk id="24" creationId="{00302C10-0A2B-485A-B9CD-97E5AEE5A67C}"/>
          </ac:spMkLst>
        </pc:spChg>
        <pc:spChg chg="mod">
          <ac:chgData name="周 聪" userId="3a7643a4fd805d74" providerId="LiveId" clId="{2C817197-2ADC-4E0A-B678-0FAFE8C33AC6}" dt="2021-04-19T06:53:33.536" v="5060"/>
          <ac:spMkLst>
            <pc:docMk/>
            <pc:sldMk cId="4077797126" sldId="354"/>
            <ac:spMk id="25" creationId="{4B2CF1AD-467F-4A33-8CE0-360D918580C3}"/>
          </ac:spMkLst>
        </pc:spChg>
        <pc:spChg chg="add del mod">
          <ac:chgData name="周 聪" userId="3a7643a4fd805d74" providerId="LiveId" clId="{2C817197-2ADC-4E0A-B678-0FAFE8C33AC6}" dt="2021-04-19T07:11:53.101" v="5084"/>
          <ac:spMkLst>
            <pc:docMk/>
            <pc:sldMk cId="4077797126" sldId="354"/>
            <ac:spMk id="28" creationId="{7A10EE1E-EAC1-45DD-9D2A-39BDD5B0D1B4}"/>
          </ac:spMkLst>
        </pc:spChg>
        <pc:grpChg chg="add mod">
          <ac:chgData name="周 聪" userId="3a7643a4fd805d74" providerId="LiveId" clId="{2C817197-2ADC-4E0A-B678-0FAFE8C33AC6}" dt="2021-04-19T06:50:34.623" v="5011"/>
          <ac:grpSpMkLst>
            <pc:docMk/>
            <pc:sldMk cId="4077797126" sldId="354"/>
            <ac:grpSpMk id="4" creationId="{90BDC20C-76FB-4352-8D85-2CFCF0A5E005}"/>
          </ac:grpSpMkLst>
        </pc:grpChg>
        <pc:grpChg chg="add del mod">
          <ac:chgData name="周 聪" userId="3a7643a4fd805d74" providerId="LiveId" clId="{2C817197-2ADC-4E0A-B678-0FAFE8C33AC6}" dt="2021-04-19T06:56:43.344" v="5081" actId="21"/>
          <ac:grpSpMkLst>
            <pc:docMk/>
            <pc:sldMk cId="4077797126" sldId="354"/>
            <ac:grpSpMk id="9" creationId="{14B22A2F-7194-4AAE-8CCB-D612A9B4E18F}"/>
          </ac:grpSpMkLst>
        </pc:grpChg>
        <pc:grpChg chg="add del mod">
          <ac:chgData name="周 聪" userId="3a7643a4fd805d74" providerId="LiveId" clId="{2C817197-2ADC-4E0A-B678-0FAFE8C33AC6}" dt="2021-04-19T06:56:43.344" v="5081" actId="21"/>
          <ac:grpSpMkLst>
            <pc:docMk/>
            <pc:sldMk cId="4077797126" sldId="354"/>
            <ac:grpSpMk id="23" creationId="{61C9208E-819F-4BA7-A0B8-1B233C307804}"/>
          </ac:grpSpMkLst>
        </pc:grpChg>
        <pc:picChg chg="add mod">
          <ac:chgData name="周 聪" userId="3a7643a4fd805d74" providerId="LiveId" clId="{2C817197-2ADC-4E0A-B678-0FAFE8C33AC6}" dt="2021-04-19T06:56:32.586" v="5079" actId="14100"/>
          <ac:picMkLst>
            <pc:docMk/>
            <pc:sldMk cId="4077797126" sldId="354"/>
            <ac:picMk id="3" creationId="{C60E65C4-9471-4134-BABC-946EE1B98B80}"/>
          </ac:picMkLst>
        </pc:picChg>
        <pc:picChg chg="add mod ord">
          <ac:chgData name="周 聪" userId="3a7643a4fd805d74" providerId="LiveId" clId="{2C817197-2ADC-4E0A-B678-0FAFE8C33AC6}" dt="2021-04-19T06:56:37.990" v="5080" actId="167"/>
          <ac:picMkLst>
            <pc:docMk/>
            <pc:sldMk cId="4077797126" sldId="354"/>
            <ac:picMk id="27" creationId="{A513A719-24C3-440A-A008-18865A493062}"/>
          </ac:picMkLst>
        </pc:picChg>
      </pc:sldChg>
      <pc:sldChg chg="delSp modSp mod">
        <pc:chgData name="周 聪" userId="3a7643a4fd805d74" providerId="LiveId" clId="{2C817197-2ADC-4E0A-B678-0FAFE8C33AC6}" dt="2021-04-19T07:25:43.943" v="5477" actId="1076"/>
        <pc:sldMkLst>
          <pc:docMk/>
          <pc:sldMk cId="1406640185" sldId="355"/>
        </pc:sldMkLst>
        <pc:spChg chg="del mod">
          <ac:chgData name="周 聪" userId="3a7643a4fd805d74" providerId="LiveId" clId="{2C817197-2ADC-4E0A-B678-0FAFE8C33AC6}" dt="2021-04-19T07:12:43.376" v="5087" actId="478"/>
          <ac:spMkLst>
            <pc:docMk/>
            <pc:sldMk cId="1406640185" sldId="355"/>
            <ac:spMk id="11" creationId="{4D3871D9-3709-486C-B086-E6DA45F9CDCC}"/>
          </ac:spMkLst>
        </pc:spChg>
        <pc:spChg chg="mod">
          <ac:chgData name="周 聪" userId="3a7643a4fd805d74" providerId="LiveId" clId="{2C817197-2ADC-4E0A-B678-0FAFE8C33AC6}" dt="2021-04-19T07:16:02.712" v="5180"/>
          <ac:spMkLst>
            <pc:docMk/>
            <pc:sldMk cId="1406640185" sldId="355"/>
            <ac:spMk id="32" creationId="{CDC5E3BD-230F-4296-A373-1D31850E4E0E}"/>
          </ac:spMkLst>
        </pc:spChg>
        <pc:spChg chg="mod">
          <ac:chgData name="周 聪" userId="3a7643a4fd805d74" providerId="LiveId" clId="{2C817197-2ADC-4E0A-B678-0FAFE8C33AC6}" dt="2021-04-19T07:25:43.943" v="5477" actId="1076"/>
          <ac:spMkLst>
            <pc:docMk/>
            <pc:sldMk cId="1406640185" sldId="355"/>
            <ac:spMk id="40" creationId="{E009F887-C042-430B-ABF1-4B2A645CF9C0}"/>
          </ac:spMkLst>
        </pc:spChg>
        <pc:cxnChg chg="del">
          <ac:chgData name="周 聪" userId="3a7643a4fd805d74" providerId="LiveId" clId="{2C817197-2ADC-4E0A-B678-0FAFE8C33AC6}" dt="2021-04-19T07:12:18.830" v="5085" actId="478"/>
          <ac:cxnSpMkLst>
            <pc:docMk/>
            <pc:sldMk cId="1406640185" sldId="355"/>
            <ac:cxnSpMk id="9" creationId="{937B5598-28E4-4D28-B6E6-254E01441573}"/>
          </ac:cxnSpMkLst>
        </pc:cxnChg>
      </pc:sldChg>
      <pc:sldChg chg="addSp modSp mod">
        <pc:chgData name="周 聪" userId="3a7643a4fd805d74" providerId="LiveId" clId="{2C817197-2ADC-4E0A-B678-0FAFE8C33AC6}" dt="2021-04-19T07:30:08.507" v="5532" actId="5793"/>
        <pc:sldMkLst>
          <pc:docMk/>
          <pc:sldMk cId="1046387754" sldId="356"/>
        </pc:sldMkLst>
        <pc:spChg chg="mod">
          <ac:chgData name="周 聪" userId="3a7643a4fd805d74" providerId="LiveId" clId="{2C817197-2ADC-4E0A-B678-0FAFE8C33AC6}" dt="2021-04-19T07:30:08.507" v="5532" actId="5793"/>
          <ac:spMkLst>
            <pc:docMk/>
            <pc:sldMk cId="1046387754" sldId="356"/>
            <ac:spMk id="40" creationId="{E009F887-C042-430B-ABF1-4B2A645CF9C0}"/>
          </ac:spMkLst>
        </pc:spChg>
        <pc:picChg chg="add mod">
          <ac:chgData name="周 聪" userId="3a7643a4fd805d74" providerId="LiveId" clId="{2C817197-2ADC-4E0A-B678-0FAFE8C33AC6}" dt="2021-04-19T07:18:59.218" v="5315" actId="1076"/>
          <ac:picMkLst>
            <pc:docMk/>
            <pc:sldMk cId="1046387754" sldId="356"/>
            <ac:picMk id="4098" creationId="{A21FC4FA-7968-4875-A7CB-605CAD9C8B42}"/>
          </ac:picMkLst>
        </pc:picChg>
      </pc:sldChg>
      <pc:sldChg chg="add">
        <pc:chgData name="周 聪" userId="3a7643a4fd805d74" providerId="LiveId" clId="{2C817197-2ADC-4E0A-B678-0FAFE8C33AC6}" dt="2021-04-19T07:33:22.838" v="5537"/>
        <pc:sldMkLst>
          <pc:docMk/>
          <pc:sldMk cId="402632524" sldId="357"/>
        </pc:sldMkLst>
      </pc:sldChg>
      <pc:sldChg chg="addSp modSp new mod modTransition">
        <pc:chgData name="周 聪" userId="3a7643a4fd805d74" providerId="LiveId" clId="{2C817197-2ADC-4E0A-B678-0FAFE8C33AC6}" dt="2021-04-19T09:56:32.889" v="5698"/>
        <pc:sldMkLst>
          <pc:docMk/>
          <pc:sldMk cId="96746142" sldId="358"/>
        </pc:sldMkLst>
        <pc:spChg chg="mod">
          <ac:chgData name="周 聪" userId="3a7643a4fd805d74" providerId="LiveId" clId="{2C817197-2ADC-4E0A-B678-0FAFE8C33AC6}" dt="2021-04-19T07:38:26.789" v="5605"/>
          <ac:spMkLst>
            <pc:docMk/>
            <pc:sldMk cId="96746142" sldId="358"/>
            <ac:spMk id="3" creationId="{D21BE330-DAD1-4DFF-8AF0-63FD660C69A9}"/>
          </ac:spMkLst>
        </pc:spChg>
        <pc:spChg chg="mod">
          <ac:chgData name="周 聪" userId="3a7643a4fd805d74" providerId="LiveId" clId="{2C817197-2ADC-4E0A-B678-0FAFE8C33AC6}" dt="2021-04-19T07:38:26.789" v="5605"/>
          <ac:spMkLst>
            <pc:docMk/>
            <pc:sldMk cId="96746142" sldId="358"/>
            <ac:spMk id="4" creationId="{8A2040DA-5564-4E25-A9DE-9D1AE6F27287}"/>
          </ac:spMkLst>
        </pc:spChg>
        <pc:spChg chg="add mod">
          <ac:chgData name="周 聪" userId="3a7643a4fd805d74" providerId="LiveId" clId="{2C817197-2ADC-4E0A-B678-0FAFE8C33AC6}" dt="2021-04-19T07:38:37.950" v="5625"/>
          <ac:spMkLst>
            <pc:docMk/>
            <pc:sldMk cId="96746142" sldId="358"/>
            <ac:spMk id="5" creationId="{A6A53A9D-F553-4FAC-8E29-AF117A215EE3}"/>
          </ac:spMkLst>
        </pc:spChg>
        <pc:spChg chg="add mod">
          <ac:chgData name="周 聪" userId="3a7643a4fd805d74" providerId="LiveId" clId="{2C817197-2ADC-4E0A-B678-0FAFE8C33AC6}" dt="2021-04-19T09:10:00.638" v="5687" actId="20577"/>
          <ac:spMkLst>
            <pc:docMk/>
            <pc:sldMk cId="96746142" sldId="358"/>
            <ac:spMk id="6" creationId="{BCC90129-5499-45C3-83B9-C8CBEB03409C}"/>
          </ac:spMkLst>
        </pc:spChg>
        <pc:grpChg chg="add mod">
          <ac:chgData name="周 聪" userId="3a7643a4fd805d74" providerId="LiveId" clId="{2C817197-2ADC-4E0A-B678-0FAFE8C33AC6}" dt="2021-04-19T07:38:26.789" v="5605"/>
          <ac:grpSpMkLst>
            <pc:docMk/>
            <pc:sldMk cId="96746142" sldId="358"/>
            <ac:grpSpMk id="2" creationId="{900EDAEB-EDAC-476C-82E2-1AB6707F6A0B}"/>
          </ac:grpSpMkLst>
        </pc:grpChg>
      </pc:sldChg>
      <pc:sldChg chg="modTransition">
        <pc:chgData name="周 聪" userId="3a7643a4fd805d74" providerId="LiveId" clId="{2C817197-2ADC-4E0A-B678-0FAFE8C33AC6}" dt="2021-04-19T09:56:27.712" v="5696"/>
        <pc:sldMkLst>
          <pc:docMk/>
          <pc:sldMk cId="1008981444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7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42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45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69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4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2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24733" y="56809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9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9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5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html/html-tutorial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css/css-intro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js/js-tutorial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icket.cong258258.xyz/ticketinquire.html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49.234.112.112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icket.cong258258.xyz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wjchina/p/9804576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cschool.cn/flask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unoob.com/html/html-forms.html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cket.cong258258.xyz/ticketinquire.html?index_start_station=%E5%8C%97%E4%BA%AC%E5%B8%82&amp;index_end_station=%E5%A4%A9%E6%B4%A5%E5%B8%82&amp;index_start_date=06-3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php/php-ajax-intro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mysql/mysql-tutorial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log.csdn.net/pashanhu6402/article/details/96428887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6D09D03-26D2-46A7-A6D4-361886DC866A}"/>
              </a:ext>
            </a:extLst>
          </p:cNvPr>
          <p:cNvGrpSpPr/>
          <p:nvPr/>
        </p:nvGrpSpPr>
        <p:grpSpPr>
          <a:xfrm>
            <a:off x="2325511" y="2216891"/>
            <a:ext cx="7739354" cy="1600962"/>
            <a:chOff x="4863582" y="2481565"/>
            <a:chExt cx="5226563" cy="1600962"/>
          </a:xfrm>
        </p:grpSpPr>
        <p:sp>
          <p:nvSpPr>
            <p:cNvPr id="55" name="文本框 54"/>
            <p:cNvSpPr txBox="1"/>
            <p:nvPr/>
          </p:nvSpPr>
          <p:spPr>
            <a:xfrm>
              <a:off x="4863582" y="2481565"/>
              <a:ext cx="50989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+mj-ea"/>
                  <a:ea typeface="+mj-ea"/>
                </a:rPr>
                <a:t>Web</a:t>
              </a:r>
              <a:r>
                <a:rPr lang="zh-CN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应用程序开发</a:t>
              </a:r>
              <a:r>
                <a:rPr lang="zh-CN" altLang="en-US" sz="5400" b="1" dirty="0">
                  <a:solidFill>
                    <a:srgbClr val="FF0000"/>
                  </a:solidFill>
                  <a:latin typeface="+mj-ea"/>
                  <a:ea typeface="+mj-ea"/>
                </a:rPr>
                <a:t>速成</a:t>
              </a:r>
              <a:endParaRPr lang="zh-CN" altLang="en-US" sz="5400" b="1" baseline="30000" dirty="0">
                <a:solidFill>
                  <a:srgbClr val="FF0000"/>
                </a:solidFill>
                <a:latin typeface="Bahnschrift Condensed" panose="020B0502040204020203" pitchFamily="34" charset="0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991178" y="3661899"/>
              <a:ext cx="5098967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aseline="300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Crash Course on Web Application Development</a:t>
              </a:r>
              <a:endParaRPr lang="zh-CN" altLang="en-US" sz="32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4902952" y="3446650"/>
              <a:ext cx="5098967" cy="0"/>
            </a:xfrm>
            <a:prstGeom prst="line">
              <a:avLst/>
            </a:prstGeom>
            <a:ln w="22225">
              <a:solidFill>
                <a:schemeClr val="bg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3BA263D-C946-4C6B-B6CB-04B9B0AA88D4}"/>
              </a:ext>
            </a:extLst>
          </p:cNvPr>
          <p:cNvSpPr txBox="1"/>
          <p:nvPr/>
        </p:nvSpPr>
        <p:spPr>
          <a:xfrm flipH="1">
            <a:off x="3546515" y="5446585"/>
            <a:ext cx="5098967" cy="114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Structures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cong258258 @ ACM Class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</a:p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2021.4.19</a:t>
            </a:r>
          </a:p>
        </p:txBody>
      </p:sp>
    </p:spTree>
    <p:extLst>
      <p:ext uri="{BB962C8B-B14F-4D97-AF65-F5344CB8AC3E}">
        <p14:creationId xmlns:p14="http://schemas.microsoft.com/office/powerpoint/2010/main" val="16381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528E922-48CC-4B58-93BC-D144B5A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10" y="1127209"/>
            <a:ext cx="3969077" cy="173441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 前端：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写文档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127209"/>
            <a:ext cx="10739885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网页就是一个包含文字，图片等内容的文档。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再加上一些可以交互的控件（超链接，表单，表格，按钮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……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HTML: Hyper Text Markup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超文本标记语言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是一门编程语言！太难了学不会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x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他只是一种控制文档格式和结构的标注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浏览器右击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查看网页源代码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/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F12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开发者选项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F2F724-4FE9-4131-9856-199A356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14" y="3428999"/>
            <a:ext cx="4092073" cy="230179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45633E-1DE9-4262-9D08-747CB42C6023}"/>
              </a:ext>
            </a:extLst>
          </p:cNvPr>
          <p:cNvCxnSpPr/>
          <p:nvPr/>
        </p:nvCxnSpPr>
        <p:spPr>
          <a:xfrm>
            <a:off x="1234744" y="4219364"/>
            <a:ext cx="4560849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1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6977EE-8C53-4C87-92D4-0CA961B0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88" y="1098000"/>
            <a:ext cx="10240000" cy="576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EAD854-071C-4CDD-AB2A-A2CA63BC5D46}"/>
              </a:ext>
            </a:extLst>
          </p:cNvPr>
          <p:cNvSpPr txBox="1"/>
          <p:nvPr/>
        </p:nvSpPr>
        <p:spPr>
          <a:xfrm>
            <a:off x="1206500" y="6108030"/>
            <a:ext cx="9779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语言：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https://www.runoob.com/html/html-tutorial.html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15F226-F679-46C6-AAAC-3D8318F98F80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5B8C880D-D4D6-4937-A2BB-C68FCE6F9A48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9FE76CF-F918-4EC5-A1CF-F7F8FA414523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53FCD2C-A430-4B2B-8948-DC06C895DA3C}"/>
              </a:ext>
            </a:extLst>
          </p:cNvPr>
          <p:cNvSpPr/>
          <p:nvPr/>
        </p:nvSpPr>
        <p:spPr>
          <a:xfrm>
            <a:off x="1017388" y="409286"/>
            <a:ext cx="671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 / CSS / JavaScript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F3E8A7-356D-483B-A8A6-69D1759544A8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Credit to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范舟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@ACM Class 2016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41D33E-E855-4FE4-BF9A-319FB8E7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1098000"/>
            <a:ext cx="10240000" cy="5760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E02BF98-1AAF-404E-B493-98178D59BED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1D34DE9-061B-449C-BADA-E59CF183B3BE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C9C6EB1-818D-497B-A0B5-4EBA8A71E972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357F642-6409-492E-9748-F8D287C15656}"/>
              </a:ext>
            </a:extLst>
          </p:cNvPr>
          <p:cNvSpPr/>
          <p:nvPr/>
        </p:nvSpPr>
        <p:spPr>
          <a:xfrm>
            <a:off x="1017388" y="409286"/>
            <a:ext cx="671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 /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CSS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/ JavaScript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293BFC-119E-44EB-A116-27A8DFBB3E85}"/>
              </a:ext>
            </a:extLst>
          </p:cNvPr>
          <p:cNvSpPr txBox="1"/>
          <p:nvPr/>
        </p:nvSpPr>
        <p:spPr>
          <a:xfrm>
            <a:off x="1549400" y="2159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层叠样式表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AB7299-E5DE-4B55-A03E-B1933236D2BF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Credit to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范舟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@ACM Class 2016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85979A-50A9-404F-B039-E4860F251ACB}"/>
              </a:ext>
            </a:extLst>
          </p:cNvPr>
          <p:cNvSpPr txBox="1"/>
          <p:nvPr/>
        </p:nvSpPr>
        <p:spPr>
          <a:xfrm>
            <a:off x="1206500" y="6108030"/>
            <a:ext cx="9779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CSS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https://www.runoob.com/css/css-intro.html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70B40B-E4C5-4828-9EA4-E7EDD6AEE957}"/>
              </a:ext>
            </a:extLst>
          </p:cNvPr>
          <p:cNvSpPr txBox="1"/>
          <p:nvPr/>
        </p:nvSpPr>
        <p:spPr>
          <a:xfrm>
            <a:off x="7734300" y="2709063"/>
            <a:ext cx="3822700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背景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字体、颜色、大小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宽度 高度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间距（</a:t>
            </a:r>
            <a:r>
              <a:rPr lang="en-US" altLang="zh-CN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margin</a:t>
            </a: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padding</a:t>
            </a: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盒子模型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选择器（标签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en-US" altLang="zh-CN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class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zh-CN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b="0" i="0" u="none" strike="noStrike" baseline="0" dirty="0">
                <a:solidFill>
                  <a:schemeClr val="bg1"/>
                </a:solidFill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485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8BF4FC-61C6-4AC3-8AA6-C6B6D33E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00" y="1098000"/>
            <a:ext cx="10240000" cy="5760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E02BF98-1AAF-404E-B493-98178D59BED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1D34DE9-061B-449C-BADA-E59CF183B3BE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C9C6EB1-818D-497B-A0B5-4EBA8A71E972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357F642-6409-492E-9748-F8D287C15656}"/>
              </a:ext>
            </a:extLst>
          </p:cNvPr>
          <p:cNvSpPr/>
          <p:nvPr/>
        </p:nvSpPr>
        <p:spPr>
          <a:xfrm>
            <a:off x="1017388" y="409286"/>
            <a:ext cx="671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HTML / CSS /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JavaScript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AB7299-E5DE-4B55-A03E-B1933236D2BF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Credit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范舟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@ACM Class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85979A-50A9-404F-B039-E4860F251ACB}"/>
              </a:ext>
            </a:extLst>
          </p:cNvPr>
          <p:cNvSpPr txBox="1"/>
          <p:nvPr/>
        </p:nvSpPr>
        <p:spPr>
          <a:xfrm>
            <a:off x="1206500" y="6108030"/>
            <a:ext cx="9779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JavaScript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https://www.runoob.com/js/js-tutorial.html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73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E02BF98-1AAF-404E-B493-98178D59BED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1D34DE9-061B-449C-BADA-E59CF183B3BE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C9C6EB1-818D-497B-A0B5-4EBA8A71E972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357F642-6409-492E-9748-F8D287C15656}"/>
              </a:ext>
            </a:extLst>
          </p:cNvPr>
          <p:cNvSpPr/>
          <p:nvPr/>
        </p:nvSpPr>
        <p:spPr>
          <a:xfrm>
            <a:off x="1017388" y="409286"/>
            <a:ext cx="671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HTML / CSS / JavaScript</a:t>
            </a:r>
            <a:endParaRPr lang="zh-CN" altLang="en-US" sz="2800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DD73F-A428-49A7-8AEE-FA1D20574893}"/>
              </a:ext>
            </a:extLst>
          </p:cNvPr>
          <p:cNvSpPr txBox="1"/>
          <p:nvPr/>
        </p:nvSpPr>
        <p:spPr>
          <a:xfrm>
            <a:off x="1206500" y="1640185"/>
            <a:ext cx="9779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总结：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1. HTML </a:t>
            </a:r>
            <a:r>
              <a:rPr lang="zh-CN" altLang="en-US" sz="3200" dirty="0">
                <a:solidFill>
                  <a:schemeClr val="bg1"/>
                </a:solidFill>
              </a:rPr>
              <a:t>定义了网页的内容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2. CSS </a:t>
            </a:r>
            <a:r>
              <a:rPr lang="zh-CN" altLang="en-US" sz="3200" dirty="0">
                <a:solidFill>
                  <a:schemeClr val="bg1"/>
                </a:solidFill>
              </a:rPr>
              <a:t>描述了网页的布局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3. JavaScript </a:t>
            </a:r>
            <a:r>
              <a:rPr lang="zh-CN" altLang="en-US" sz="3200" dirty="0">
                <a:solidFill>
                  <a:schemeClr val="bg1"/>
                </a:solidFill>
              </a:rPr>
              <a:t>控制了网页的行为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都是在客户端（买票的人的浏览器上本地发生的），都是</a:t>
            </a:r>
            <a:r>
              <a:rPr lang="zh-CN" altLang="en-US" sz="2400" dirty="0">
                <a:solidFill>
                  <a:srgbClr val="FF0000"/>
                </a:solidFill>
              </a:rPr>
              <a:t>静态内容</a:t>
            </a:r>
          </a:p>
        </p:txBody>
      </p:sp>
    </p:spTree>
    <p:extLst>
      <p:ext uri="{BB962C8B-B14F-4D97-AF65-F5344CB8AC3E}">
        <p14:creationId xmlns:p14="http://schemas.microsoft.com/office/powerpoint/2010/main" val="25881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E02BF98-1AAF-404E-B493-98178D59BED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1D34DE9-061B-449C-BADA-E59CF183B3BE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C9C6EB1-818D-497B-A0B5-4EBA8A71E972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357F642-6409-492E-9748-F8D287C15656}"/>
              </a:ext>
            </a:extLst>
          </p:cNvPr>
          <p:cNvSpPr/>
          <p:nvPr/>
        </p:nvSpPr>
        <p:spPr>
          <a:xfrm>
            <a:off x="1017388" y="409286"/>
            <a:ext cx="671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HTML / CSS / JavaScript</a:t>
            </a:r>
            <a:endParaRPr lang="zh-CN" altLang="en-US" sz="2800" dirty="0"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DD73F-A428-49A7-8AEE-FA1D20574893}"/>
              </a:ext>
            </a:extLst>
          </p:cNvPr>
          <p:cNvSpPr txBox="1"/>
          <p:nvPr/>
        </p:nvSpPr>
        <p:spPr>
          <a:xfrm>
            <a:off x="543768" y="1338181"/>
            <a:ext cx="10873647" cy="501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写网页的一些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个人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经验：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用什么软件写：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Sublime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Calibri"/>
                <a:ea typeface="微软雅黑"/>
              </a:rPr>
              <a:t>VS Code + 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浏览器，</a:t>
            </a:r>
            <a:r>
              <a:rPr lang="en-US" altLang="zh-CN" sz="2400" dirty="0" err="1">
                <a:solidFill>
                  <a:schemeClr val="bg1"/>
                </a:solidFill>
                <a:latin typeface="Calibri"/>
                <a:ea typeface="微软雅黑"/>
              </a:rPr>
              <a:t>Webstorm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等</a:t>
            </a:r>
            <a:endParaRPr lang="en-US" altLang="zh-CN" sz="2400" dirty="0">
              <a:solidFill>
                <a:schemeClr val="bg1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Calibri"/>
                <a:ea typeface="微软雅黑"/>
              </a:rPr>
              <a:t>Frontpage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，</a:t>
            </a:r>
            <a:r>
              <a:rPr lang="en-US" altLang="zh-CN" sz="2400" dirty="0" err="1">
                <a:solidFill>
                  <a:schemeClr val="bg1"/>
                </a:solidFill>
                <a:latin typeface="Calibri"/>
                <a:ea typeface="微软雅黑"/>
              </a:rPr>
              <a:t>DreamWeaver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等图形化静态网页设计工具不建议使用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标准：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html5 + css3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框架、插件、库：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Bootstrap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（有助于移动端适配）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jQuery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Vue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React……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设计好的模版：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Argon Design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ea typeface="微软雅黑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Material Design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、模版之家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……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深不见底  量力而行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鼓励使用各种模版、框架</a:t>
            </a:r>
          </a:p>
        </p:txBody>
      </p:sp>
    </p:spTree>
    <p:extLst>
      <p:ext uri="{BB962C8B-B14F-4D97-AF65-F5344CB8AC3E}">
        <p14:creationId xmlns:p14="http://schemas.microsoft.com/office/powerpoint/2010/main" val="405014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网页服务器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030577"/>
            <a:ext cx="107398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我的网页如何让人看到？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从用户的角度：在浏览器里输入</a:t>
            </a:r>
            <a:r>
              <a:rPr lang="en-US" altLang="zh-CN" sz="2400" dirty="0">
                <a:solidFill>
                  <a:schemeClr val="bg1"/>
                </a:solidFill>
              </a:rPr>
              <a:t>URL</a:t>
            </a:r>
            <a:r>
              <a:rPr lang="zh-CN" altLang="en-US" sz="2400" dirty="0">
                <a:solidFill>
                  <a:schemeClr val="bg1"/>
                </a:solidFill>
              </a:rPr>
              <a:t>，例如访问</a:t>
            </a:r>
            <a:r>
              <a:rPr lang="en-US" altLang="zh-CN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http://ticket.cong258258.xyz/ticketinquire.html</a:t>
            </a:r>
            <a:r>
              <a:rPr lang="zh-CN" altLang="en-US" sz="2400" dirty="0">
                <a:solidFill>
                  <a:schemeClr val="bg1"/>
                </a:solidFill>
              </a:rPr>
              <a:t>，然后获取到</a:t>
            </a:r>
            <a:r>
              <a:rPr lang="en-US" altLang="zh-CN" sz="2400" dirty="0">
                <a:solidFill>
                  <a:schemeClr val="bg1"/>
                </a:solidFill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</a:rPr>
              <a:t>“文档”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从服务器角度： </a:t>
            </a:r>
            <a:r>
              <a:rPr lang="en-US" altLang="zh-CN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ticket.cong258258.xyz</a:t>
            </a:r>
            <a:r>
              <a:rPr lang="zh-CN" altLang="en-US" sz="2400" dirty="0">
                <a:solidFill>
                  <a:schemeClr val="bg1"/>
                </a:solidFill>
              </a:rPr>
              <a:t>背后就是一台躺在机房的服务器（此处可以理解为服务器就是可公网访问的电脑），当此服务器接收到用户发送的需要某个</a:t>
            </a:r>
            <a:r>
              <a:rPr lang="en-US" altLang="zh-CN" sz="2400" dirty="0">
                <a:solidFill>
                  <a:schemeClr val="bg1"/>
                </a:solidFill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</a:rPr>
              <a:t>文档的请求，就去找到这个文档发还给浏览器。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1F3100-B62D-4079-AAA3-48AC67D42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7" b="15513"/>
          <a:stretch/>
        </p:blipFill>
        <p:spPr>
          <a:xfrm>
            <a:off x="2602089" y="2327538"/>
            <a:ext cx="6987822" cy="30383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37F6483-1DF3-4DD1-9447-1863562491E6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Credit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范舟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@ACM Class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88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31B5F4E-9B9C-4421-957A-A44BA4CE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3" y="1034106"/>
            <a:ext cx="10240000" cy="576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507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网页服务器：</a:t>
            </a:r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协议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7F6483-1DF3-4DD1-9447-1863562491E6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Credit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范舟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@ACM Class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A0FF54-FF8E-4B56-9FF7-82A84BFA14F9}"/>
              </a:ext>
            </a:extLst>
          </p:cNvPr>
          <p:cNvSpPr txBox="1"/>
          <p:nvPr/>
        </p:nvSpPr>
        <p:spPr>
          <a:xfrm>
            <a:off x="5448300" y="2806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超文本传输协议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11D215-EEDC-436F-A753-373A3B9E2DC4}"/>
              </a:ext>
            </a:extLst>
          </p:cNvPr>
          <p:cNvSpPr txBox="1"/>
          <p:nvPr/>
        </p:nvSpPr>
        <p:spPr>
          <a:xfrm>
            <a:off x="8496300" y="1802774"/>
            <a:ext cx="2735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Server:</a:t>
            </a:r>
          </a:p>
          <a:p>
            <a:r>
              <a:rPr lang="en-US" altLang="zh-CN" sz="1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http://49.234.112.112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</a:p>
          <a:p>
            <a:r>
              <a:rPr lang="zh-CN" altLang="en-US" sz="1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或者 </a:t>
            </a:r>
            <a:r>
              <a:rPr lang="en-US" altLang="zh-CN" sz="1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http://ticket.cong258258.xyz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E0E639-FDFE-4FFB-B8DD-3DB4C5174FA9}"/>
              </a:ext>
            </a:extLst>
          </p:cNvPr>
          <p:cNvSpPr txBox="1"/>
          <p:nvPr/>
        </p:nvSpPr>
        <p:spPr>
          <a:xfrm>
            <a:off x="6165909" y="6419175"/>
            <a:ext cx="2239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Client: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Chrome Edge Firefox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9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E55034-F32D-40CB-BD3C-DAF03365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8" y="1098000"/>
            <a:ext cx="10240000" cy="576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5078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http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协议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7F6483-1DF3-4DD1-9447-1863562491E6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Credit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范舟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@ACM Class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5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网页服务器：把一堆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css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扔到服务器上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EF4937-1BFF-4382-BA7C-EA2B5E470E28}"/>
              </a:ext>
            </a:extLst>
          </p:cNvPr>
          <p:cNvSpPr txBox="1"/>
          <p:nvPr/>
        </p:nvSpPr>
        <p:spPr>
          <a:xfrm>
            <a:off x="656384" y="1376740"/>
            <a:ext cx="9071276" cy="515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要有一台服务器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服务器与你的家用电脑毫无差别（从提供网络服务角度看）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如何获得服务器？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向云服务提供商租一台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腾讯云，阿里云，华为云 </a:t>
            </a:r>
            <a:r>
              <a:rPr lang="en-US" altLang="zh-CN" dirty="0">
                <a:solidFill>
                  <a:schemeClr val="bg1"/>
                </a:solidFill>
              </a:rPr>
              <a:t>-&gt; </a:t>
            </a:r>
            <a:r>
              <a:rPr lang="zh-CN" altLang="en-US" dirty="0">
                <a:solidFill>
                  <a:schemeClr val="bg1"/>
                </a:solidFill>
              </a:rPr>
              <a:t>学生机较便宜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公网</a:t>
            </a:r>
            <a:r>
              <a:rPr lang="en-US" altLang="zh-CN" dirty="0">
                <a:solidFill>
                  <a:schemeClr val="bg1"/>
                </a:solidFill>
              </a:rPr>
              <a:t>IP</a:t>
            </a:r>
            <a:r>
              <a:rPr lang="zh-CN" altLang="en-US" dirty="0">
                <a:solidFill>
                  <a:schemeClr val="bg1"/>
                </a:solidFill>
              </a:rPr>
              <a:t>，实名认证比较麻烦，不公开提供服务可以不认证，可以买域名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闲置电脑挂寝室保持运行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寝室有公网</a:t>
            </a:r>
            <a:r>
              <a:rPr lang="en-US" altLang="zh-CN" dirty="0">
                <a:solidFill>
                  <a:schemeClr val="bg1"/>
                </a:solidFill>
              </a:rPr>
              <a:t>IP</a:t>
            </a:r>
            <a:r>
              <a:rPr lang="zh-CN" altLang="en-US" dirty="0">
                <a:solidFill>
                  <a:schemeClr val="bg1"/>
                </a:solidFill>
              </a:rPr>
              <a:t>，端口映射或</a:t>
            </a:r>
            <a:r>
              <a:rPr lang="en-US" altLang="zh-CN" dirty="0">
                <a:solidFill>
                  <a:schemeClr val="bg1"/>
                </a:solidFill>
              </a:rPr>
              <a:t>DMZ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rgbClr val="FF0000"/>
                </a:solidFill>
              </a:rPr>
              <a:t>不要在寝室</a:t>
            </a:r>
            <a:r>
              <a:rPr lang="en-US" altLang="zh-CN" dirty="0">
                <a:solidFill>
                  <a:srgbClr val="FF0000"/>
                </a:solidFill>
              </a:rPr>
              <a:t>IP 80</a:t>
            </a:r>
            <a:r>
              <a:rPr lang="zh-CN" altLang="en-US" dirty="0">
                <a:solidFill>
                  <a:srgbClr val="FF0000"/>
                </a:solidFill>
              </a:rPr>
              <a:t>端口运行网络服务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</a:rPr>
              <a:t>仅作</a:t>
            </a:r>
            <a:r>
              <a:rPr lang="en-US" altLang="zh-CN" sz="2400" dirty="0">
                <a:solidFill>
                  <a:schemeClr val="bg1"/>
                </a:solidFill>
              </a:rPr>
              <a:t>demo</a:t>
            </a:r>
            <a:r>
              <a:rPr lang="zh-CN" altLang="en-US" sz="2400" dirty="0">
                <a:solidFill>
                  <a:schemeClr val="bg1"/>
                </a:solidFill>
              </a:rPr>
              <a:t>用途，本机作为服务器即可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9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2"/>
          <p:cNvSpPr txBox="1"/>
          <p:nvPr/>
        </p:nvSpPr>
        <p:spPr>
          <a:xfrm>
            <a:off x="7139272" y="2120121"/>
            <a:ext cx="468598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网页服务器</a:t>
            </a:r>
          </a:p>
        </p:txBody>
      </p:sp>
      <p:sp>
        <p:nvSpPr>
          <p:cNvPr id="26" name="TextBox 66"/>
          <p:cNvSpPr txBox="1"/>
          <p:nvPr/>
        </p:nvSpPr>
        <p:spPr>
          <a:xfrm>
            <a:off x="7151672" y="4813823"/>
            <a:ext cx="468598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前后端交互（异步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AJAX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）</a:t>
            </a:r>
          </a:p>
        </p:txBody>
      </p:sp>
      <p:sp>
        <p:nvSpPr>
          <p:cNvPr id="29" name="TextBox 69"/>
          <p:cNvSpPr txBox="1"/>
          <p:nvPr/>
        </p:nvSpPr>
        <p:spPr>
          <a:xfrm>
            <a:off x="7690852" y="3428282"/>
            <a:ext cx="372731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前后端交互</a:t>
            </a:r>
          </a:p>
        </p:txBody>
      </p:sp>
      <p:sp>
        <p:nvSpPr>
          <p:cNvPr id="3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8626504"/>
              <a:gd name="adj2" fmla="val 1038121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Oval 22"/>
          <p:cNvSpPr/>
          <p:nvPr/>
        </p:nvSpPr>
        <p:spPr>
          <a:xfrm>
            <a:off x="6088497" y="465125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Freeform 47"/>
          <p:cNvSpPr>
            <a:spLocks noEditPoints="1"/>
          </p:cNvSpPr>
          <p:nvPr/>
        </p:nvSpPr>
        <p:spPr bwMode="auto">
          <a:xfrm>
            <a:off x="6275902" y="4827635"/>
            <a:ext cx="442684" cy="464727"/>
          </a:xfrm>
          <a:custGeom>
            <a:avLst/>
            <a:gdLst>
              <a:gd name="T0" fmla="*/ 449 w 482"/>
              <a:gd name="T1" fmla="*/ 33 h 506"/>
              <a:gd name="T2" fmla="*/ 353 w 482"/>
              <a:gd name="T3" fmla="*/ 120 h 506"/>
              <a:gd name="T4" fmla="*/ 197 w 482"/>
              <a:gd name="T5" fmla="*/ 81 h 506"/>
              <a:gd name="T6" fmla="*/ 58 w 482"/>
              <a:gd name="T7" fmla="*/ 138 h 506"/>
              <a:gd name="T8" fmla="*/ 4 w 482"/>
              <a:gd name="T9" fmla="*/ 315 h 506"/>
              <a:gd name="T10" fmla="*/ 54 w 482"/>
              <a:gd name="T11" fmla="*/ 506 h 506"/>
              <a:gd name="T12" fmla="*/ 197 w 482"/>
              <a:gd name="T13" fmla="*/ 475 h 506"/>
              <a:gd name="T14" fmla="*/ 336 w 482"/>
              <a:gd name="T15" fmla="*/ 418 h 506"/>
              <a:gd name="T16" fmla="*/ 395 w 482"/>
              <a:gd name="T17" fmla="*/ 279 h 506"/>
              <a:gd name="T18" fmla="*/ 404 w 482"/>
              <a:gd name="T19" fmla="*/ 136 h 506"/>
              <a:gd name="T20" fmla="*/ 398 w 482"/>
              <a:gd name="T21" fmla="*/ 74 h 506"/>
              <a:gd name="T22" fmla="*/ 289 w 482"/>
              <a:gd name="T23" fmla="*/ 492 h 506"/>
              <a:gd name="T24" fmla="*/ 373 w 482"/>
              <a:gd name="T25" fmla="*/ 331 h 506"/>
              <a:gd name="T26" fmla="*/ 267 w 482"/>
              <a:gd name="T27" fmla="*/ 447 h 506"/>
              <a:gd name="T28" fmla="*/ 144 w 482"/>
              <a:gd name="T29" fmla="*/ 454 h 506"/>
              <a:gd name="T30" fmla="*/ 27 w 482"/>
              <a:gd name="T31" fmla="*/ 347 h 506"/>
              <a:gd name="T32" fmla="*/ 45 w 482"/>
              <a:gd name="T33" fmla="*/ 177 h 506"/>
              <a:gd name="T34" fmla="*/ 179 w 482"/>
              <a:gd name="T35" fmla="*/ 96 h 506"/>
              <a:gd name="T36" fmla="*/ 325 w 482"/>
              <a:gd name="T37" fmla="*/ 148 h 506"/>
              <a:gd name="T38" fmla="*/ 197 w 482"/>
              <a:gd name="T39" fmla="*/ 130 h 506"/>
              <a:gd name="T40" fmla="*/ 92 w 482"/>
              <a:gd name="T41" fmla="*/ 173 h 506"/>
              <a:gd name="T42" fmla="*/ 51 w 482"/>
              <a:gd name="T43" fmla="*/ 307 h 506"/>
              <a:gd name="T44" fmla="*/ 127 w 482"/>
              <a:gd name="T45" fmla="*/ 409 h 506"/>
              <a:gd name="T46" fmla="*/ 254 w 482"/>
              <a:gd name="T47" fmla="*/ 416 h 506"/>
              <a:gd name="T48" fmla="*/ 339 w 482"/>
              <a:gd name="T49" fmla="*/ 322 h 506"/>
              <a:gd name="T50" fmla="*/ 325 w 482"/>
              <a:gd name="T51" fmla="*/ 203 h 506"/>
              <a:gd name="T52" fmla="*/ 377 w 482"/>
              <a:gd name="T53" fmla="*/ 245 h 506"/>
              <a:gd name="T54" fmla="*/ 222 w 482"/>
              <a:gd name="T55" fmla="*/ 303 h 506"/>
              <a:gd name="T56" fmla="*/ 172 w 482"/>
              <a:gd name="T57" fmla="*/ 303 h 506"/>
              <a:gd name="T58" fmla="*/ 177 w 482"/>
              <a:gd name="T59" fmla="*/ 248 h 506"/>
              <a:gd name="T60" fmla="*/ 211 w 482"/>
              <a:gd name="T61" fmla="*/ 262 h 506"/>
              <a:gd name="T62" fmla="*/ 221 w 482"/>
              <a:gd name="T63" fmla="*/ 272 h 506"/>
              <a:gd name="T64" fmla="*/ 207 w 482"/>
              <a:gd name="T65" fmla="*/ 230 h 506"/>
              <a:gd name="T66" fmla="*/ 148 w 482"/>
              <a:gd name="T67" fmla="*/ 269 h 506"/>
              <a:gd name="T68" fmla="*/ 197 w 482"/>
              <a:gd name="T69" fmla="*/ 327 h 506"/>
              <a:gd name="T70" fmla="*/ 247 w 482"/>
              <a:gd name="T71" fmla="*/ 279 h 506"/>
              <a:gd name="T72" fmla="*/ 285 w 482"/>
              <a:gd name="T73" fmla="*/ 263 h 506"/>
              <a:gd name="T74" fmla="*/ 261 w 482"/>
              <a:gd name="T75" fmla="*/ 341 h 506"/>
              <a:gd name="T76" fmla="*/ 197 w 482"/>
              <a:gd name="T77" fmla="*/ 368 h 506"/>
              <a:gd name="T78" fmla="*/ 133 w 482"/>
              <a:gd name="T79" fmla="*/ 341 h 506"/>
              <a:gd name="T80" fmla="*/ 107 w 482"/>
              <a:gd name="T81" fmla="*/ 270 h 506"/>
              <a:gd name="T82" fmla="*/ 147 w 482"/>
              <a:gd name="T83" fmla="*/ 203 h 506"/>
              <a:gd name="T84" fmla="*/ 223 w 482"/>
              <a:gd name="T85" fmla="*/ 192 h 506"/>
              <a:gd name="T86" fmla="*/ 254 w 482"/>
              <a:gd name="T87" fmla="*/ 191 h 506"/>
              <a:gd name="T88" fmla="*/ 167 w 482"/>
              <a:gd name="T89" fmla="*/ 178 h 506"/>
              <a:gd name="T90" fmla="*/ 101 w 482"/>
              <a:gd name="T91" fmla="*/ 239 h 506"/>
              <a:gd name="T92" fmla="*/ 110 w 482"/>
              <a:gd name="T93" fmla="*/ 336 h 506"/>
              <a:gd name="T94" fmla="*/ 187 w 482"/>
              <a:gd name="T95" fmla="*/ 381 h 506"/>
              <a:gd name="T96" fmla="*/ 255 w 482"/>
              <a:gd name="T97" fmla="*/ 365 h 506"/>
              <a:gd name="T98" fmla="*/ 301 w 482"/>
              <a:gd name="T99" fmla="*/ 288 h 506"/>
              <a:gd name="T100" fmla="*/ 279 w 482"/>
              <a:gd name="T101" fmla="*/ 214 h 506"/>
              <a:gd name="T102" fmla="*/ 332 w 482"/>
              <a:gd name="T103" fmla="*/ 279 h 506"/>
              <a:gd name="T104" fmla="*/ 292 w 482"/>
              <a:gd name="T105" fmla="*/ 374 h 506"/>
              <a:gd name="T106" fmla="*/ 184 w 482"/>
              <a:gd name="T107" fmla="*/ 412 h 506"/>
              <a:gd name="T108" fmla="*/ 85 w 482"/>
              <a:gd name="T109" fmla="*/ 352 h 506"/>
              <a:gd name="T110" fmla="*/ 73 w 482"/>
              <a:gd name="T111" fmla="*/ 228 h 506"/>
              <a:gd name="T112" fmla="*/ 158 w 482"/>
              <a:gd name="T113" fmla="*/ 149 h 506"/>
              <a:gd name="T114" fmla="*/ 270 w 482"/>
              <a:gd name="T115" fmla="*/ 16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2" h="506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Oval 35"/>
          <p:cNvSpPr/>
          <p:nvPr/>
        </p:nvSpPr>
        <p:spPr>
          <a:xfrm>
            <a:off x="6635232" y="329489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9" name="Group 48"/>
          <p:cNvGrpSpPr/>
          <p:nvPr/>
        </p:nvGrpSpPr>
        <p:grpSpPr>
          <a:xfrm>
            <a:off x="6862130" y="3485511"/>
            <a:ext cx="363699" cy="436255"/>
            <a:chOff x="4051300" y="3109913"/>
            <a:chExt cx="628650" cy="754063"/>
          </a:xfrm>
          <a:solidFill>
            <a:schemeClr val="bg1"/>
          </a:solidFill>
        </p:grpSpPr>
        <p:sp>
          <p:nvSpPr>
            <p:cNvPr id="10" name="Freeform 49"/>
            <p:cNvSpPr>
              <a:spLocks noEditPoints="1"/>
            </p:cNvSpPr>
            <p:nvPr/>
          </p:nvSpPr>
          <p:spPr bwMode="auto">
            <a:xfrm>
              <a:off x="4051300" y="3109913"/>
              <a:ext cx="628650" cy="754063"/>
            </a:xfrm>
            <a:custGeom>
              <a:avLst/>
              <a:gdLst>
                <a:gd name="T0" fmla="*/ 376 w 396"/>
                <a:gd name="T1" fmla="*/ 361 h 475"/>
                <a:gd name="T2" fmla="*/ 287 w 396"/>
                <a:gd name="T3" fmla="*/ 265 h 475"/>
                <a:gd name="T4" fmla="*/ 258 w 396"/>
                <a:gd name="T5" fmla="*/ 133 h 475"/>
                <a:gd name="T6" fmla="*/ 244 w 396"/>
                <a:gd name="T7" fmla="*/ 70 h 475"/>
                <a:gd name="T8" fmla="*/ 237 w 396"/>
                <a:gd name="T9" fmla="*/ 52 h 475"/>
                <a:gd name="T10" fmla="*/ 233 w 396"/>
                <a:gd name="T11" fmla="*/ 39 h 475"/>
                <a:gd name="T12" fmla="*/ 226 w 396"/>
                <a:gd name="T13" fmla="*/ 27 h 475"/>
                <a:gd name="T14" fmla="*/ 220 w 396"/>
                <a:gd name="T15" fmla="*/ 17 h 475"/>
                <a:gd name="T16" fmla="*/ 213 w 396"/>
                <a:gd name="T17" fmla="*/ 10 h 475"/>
                <a:gd name="T18" fmla="*/ 189 w 396"/>
                <a:gd name="T19" fmla="*/ 6 h 475"/>
                <a:gd name="T20" fmla="*/ 182 w 396"/>
                <a:gd name="T21" fmla="*/ 11 h 475"/>
                <a:gd name="T22" fmla="*/ 176 w 396"/>
                <a:gd name="T23" fmla="*/ 18 h 475"/>
                <a:gd name="T24" fmla="*/ 169 w 396"/>
                <a:gd name="T25" fmla="*/ 28 h 475"/>
                <a:gd name="T26" fmla="*/ 164 w 396"/>
                <a:gd name="T27" fmla="*/ 41 h 475"/>
                <a:gd name="T28" fmla="*/ 157 w 396"/>
                <a:gd name="T29" fmla="*/ 55 h 475"/>
                <a:gd name="T30" fmla="*/ 152 w 396"/>
                <a:gd name="T31" fmla="*/ 70 h 475"/>
                <a:gd name="T32" fmla="*/ 139 w 396"/>
                <a:gd name="T33" fmla="*/ 144 h 475"/>
                <a:gd name="T34" fmla="*/ 102 w 396"/>
                <a:gd name="T35" fmla="*/ 278 h 475"/>
                <a:gd name="T36" fmla="*/ 19 w 396"/>
                <a:gd name="T37" fmla="*/ 362 h 475"/>
                <a:gd name="T38" fmla="*/ 1 w 396"/>
                <a:gd name="T39" fmla="*/ 438 h 475"/>
                <a:gd name="T40" fmla="*/ 124 w 396"/>
                <a:gd name="T41" fmla="*/ 474 h 475"/>
                <a:gd name="T42" fmla="*/ 258 w 396"/>
                <a:gd name="T43" fmla="*/ 469 h 475"/>
                <a:gd name="T44" fmla="*/ 339 w 396"/>
                <a:gd name="T45" fmla="*/ 461 h 475"/>
                <a:gd name="T46" fmla="*/ 374 w 396"/>
                <a:gd name="T47" fmla="*/ 378 h 475"/>
                <a:gd name="T48" fmla="*/ 328 w 396"/>
                <a:gd name="T49" fmla="*/ 355 h 475"/>
                <a:gd name="T50" fmla="*/ 262 w 396"/>
                <a:gd name="T51" fmla="*/ 259 h 475"/>
                <a:gd name="T52" fmla="*/ 351 w 396"/>
                <a:gd name="T53" fmla="*/ 360 h 475"/>
                <a:gd name="T54" fmla="*/ 168 w 396"/>
                <a:gd name="T55" fmla="*/ 68 h 475"/>
                <a:gd name="T56" fmla="*/ 172 w 396"/>
                <a:gd name="T57" fmla="*/ 55 h 475"/>
                <a:gd name="T58" fmla="*/ 178 w 396"/>
                <a:gd name="T59" fmla="*/ 43 h 475"/>
                <a:gd name="T60" fmla="*/ 182 w 396"/>
                <a:gd name="T61" fmla="*/ 35 h 475"/>
                <a:gd name="T62" fmla="*/ 187 w 396"/>
                <a:gd name="T63" fmla="*/ 26 h 475"/>
                <a:gd name="T64" fmla="*/ 194 w 396"/>
                <a:gd name="T65" fmla="*/ 20 h 475"/>
                <a:gd name="T66" fmla="*/ 203 w 396"/>
                <a:gd name="T67" fmla="*/ 20 h 475"/>
                <a:gd name="T68" fmla="*/ 208 w 396"/>
                <a:gd name="T69" fmla="*/ 25 h 475"/>
                <a:gd name="T70" fmla="*/ 213 w 396"/>
                <a:gd name="T71" fmla="*/ 34 h 475"/>
                <a:gd name="T72" fmla="*/ 218 w 396"/>
                <a:gd name="T73" fmla="*/ 42 h 475"/>
                <a:gd name="T74" fmla="*/ 223 w 396"/>
                <a:gd name="T75" fmla="*/ 55 h 475"/>
                <a:gd name="T76" fmla="*/ 166 w 396"/>
                <a:gd name="T77" fmla="*/ 75 h 475"/>
                <a:gd name="T78" fmla="*/ 243 w 396"/>
                <a:gd name="T79" fmla="*/ 142 h 475"/>
                <a:gd name="T80" fmla="*/ 154 w 396"/>
                <a:gd name="T81" fmla="*/ 132 h 475"/>
                <a:gd name="T82" fmla="*/ 62 w 396"/>
                <a:gd name="T83" fmla="*/ 347 h 475"/>
                <a:gd name="T84" fmla="*/ 129 w 396"/>
                <a:gd name="T85" fmla="*/ 273 h 475"/>
                <a:gd name="T86" fmla="*/ 56 w 396"/>
                <a:gd name="T87" fmla="*/ 364 h 475"/>
                <a:gd name="T88" fmla="*/ 22 w 396"/>
                <a:gd name="T89" fmla="*/ 378 h 475"/>
                <a:gd name="T90" fmla="*/ 27 w 396"/>
                <a:gd name="T91" fmla="*/ 395 h 475"/>
                <a:gd name="T92" fmla="*/ 139 w 396"/>
                <a:gd name="T93" fmla="*/ 436 h 475"/>
                <a:gd name="T94" fmla="*/ 99 w 396"/>
                <a:gd name="T95" fmla="*/ 371 h 475"/>
                <a:gd name="T96" fmla="*/ 62 w 396"/>
                <a:gd name="T97" fmla="*/ 401 h 475"/>
                <a:gd name="T98" fmla="*/ 72 w 396"/>
                <a:gd name="T99" fmla="*/ 436 h 475"/>
                <a:gd name="T100" fmla="*/ 95 w 396"/>
                <a:gd name="T101" fmla="*/ 385 h 475"/>
                <a:gd name="T102" fmla="*/ 72 w 396"/>
                <a:gd name="T103" fmla="*/ 460 h 475"/>
                <a:gd name="T104" fmla="*/ 153 w 396"/>
                <a:gd name="T105" fmla="*/ 448 h 475"/>
                <a:gd name="T106" fmla="*/ 325 w 396"/>
                <a:gd name="T107" fmla="*/ 450 h 475"/>
                <a:gd name="T108" fmla="*/ 294 w 396"/>
                <a:gd name="T109" fmla="*/ 392 h 475"/>
                <a:gd name="T110" fmla="*/ 322 w 396"/>
                <a:gd name="T111" fmla="*/ 416 h 475"/>
                <a:gd name="T112" fmla="*/ 326 w 396"/>
                <a:gd name="T113" fmla="*/ 382 h 475"/>
                <a:gd name="T114" fmla="*/ 290 w 396"/>
                <a:gd name="T115" fmla="*/ 375 h 475"/>
                <a:gd name="T116" fmla="*/ 258 w 396"/>
                <a:gd name="T117" fmla="*/ 292 h 475"/>
                <a:gd name="T118" fmla="*/ 375 w 396"/>
                <a:gd name="T119" fmla="*/ 40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6" h="475">
                  <a:moveTo>
                    <a:pt x="396" y="427"/>
                  </a:moveTo>
                  <a:lnTo>
                    <a:pt x="396" y="427"/>
                  </a:lnTo>
                  <a:lnTo>
                    <a:pt x="396" y="411"/>
                  </a:lnTo>
                  <a:lnTo>
                    <a:pt x="395" y="393"/>
                  </a:lnTo>
                  <a:lnTo>
                    <a:pt x="393" y="386"/>
                  </a:lnTo>
                  <a:lnTo>
                    <a:pt x="391" y="378"/>
                  </a:lnTo>
                  <a:lnTo>
                    <a:pt x="387" y="373"/>
                  </a:lnTo>
                  <a:lnTo>
                    <a:pt x="384" y="367"/>
                  </a:lnTo>
                  <a:lnTo>
                    <a:pt x="378" y="362"/>
                  </a:lnTo>
                  <a:lnTo>
                    <a:pt x="376" y="361"/>
                  </a:lnTo>
                  <a:lnTo>
                    <a:pt x="376" y="361"/>
                  </a:lnTo>
                  <a:lnTo>
                    <a:pt x="364" y="353"/>
                  </a:lnTo>
                  <a:lnTo>
                    <a:pt x="352" y="344"/>
                  </a:lnTo>
                  <a:lnTo>
                    <a:pt x="341" y="335"/>
                  </a:lnTo>
                  <a:lnTo>
                    <a:pt x="330" y="324"/>
                  </a:lnTo>
                  <a:lnTo>
                    <a:pt x="320" y="313"/>
                  </a:lnTo>
                  <a:lnTo>
                    <a:pt x="311" y="303"/>
                  </a:lnTo>
                  <a:lnTo>
                    <a:pt x="302" y="290"/>
                  </a:lnTo>
                  <a:lnTo>
                    <a:pt x="294" y="278"/>
                  </a:lnTo>
                  <a:lnTo>
                    <a:pt x="287" y="265"/>
                  </a:lnTo>
                  <a:lnTo>
                    <a:pt x="280" y="251"/>
                  </a:lnTo>
                  <a:lnTo>
                    <a:pt x="274" y="237"/>
                  </a:lnTo>
                  <a:lnTo>
                    <a:pt x="270" y="223"/>
                  </a:lnTo>
                  <a:lnTo>
                    <a:pt x="265" y="207"/>
                  </a:lnTo>
                  <a:lnTo>
                    <a:pt x="262" y="193"/>
                  </a:lnTo>
                  <a:lnTo>
                    <a:pt x="260" y="178"/>
                  </a:lnTo>
                  <a:lnTo>
                    <a:pt x="258" y="162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8" y="133"/>
                  </a:lnTo>
                  <a:lnTo>
                    <a:pt x="256" y="120"/>
                  </a:lnTo>
                  <a:lnTo>
                    <a:pt x="249" y="90"/>
                  </a:lnTo>
                  <a:lnTo>
                    <a:pt x="250" y="90"/>
                  </a:lnTo>
                  <a:lnTo>
                    <a:pt x="245" y="71"/>
                  </a:lnTo>
                  <a:lnTo>
                    <a:pt x="245" y="71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7" y="52"/>
                  </a:lnTo>
                  <a:lnTo>
                    <a:pt x="237" y="52"/>
                  </a:lnTo>
                  <a:lnTo>
                    <a:pt x="237" y="51"/>
                  </a:lnTo>
                  <a:lnTo>
                    <a:pt x="237" y="51"/>
                  </a:lnTo>
                  <a:lnTo>
                    <a:pt x="235" y="47"/>
                  </a:lnTo>
                  <a:lnTo>
                    <a:pt x="235" y="47"/>
                  </a:lnTo>
                  <a:lnTo>
                    <a:pt x="235" y="44"/>
                  </a:lnTo>
                  <a:lnTo>
                    <a:pt x="235" y="44"/>
                  </a:lnTo>
                  <a:lnTo>
                    <a:pt x="233" y="41"/>
                  </a:lnTo>
                  <a:lnTo>
                    <a:pt x="233" y="41"/>
                  </a:lnTo>
                  <a:lnTo>
                    <a:pt x="233" y="39"/>
                  </a:lnTo>
                  <a:lnTo>
                    <a:pt x="233" y="39"/>
                  </a:lnTo>
                  <a:lnTo>
                    <a:pt x="231" y="36"/>
                  </a:lnTo>
                  <a:lnTo>
                    <a:pt x="231" y="36"/>
                  </a:lnTo>
                  <a:lnTo>
                    <a:pt x="230" y="34"/>
                  </a:lnTo>
                  <a:lnTo>
                    <a:pt x="230" y="34"/>
                  </a:lnTo>
                  <a:lnTo>
                    <a:pt x="229" y="31"/>
                  </a:lnTo>
                  <a:lnTo>
                    <a:pt x="229" y="31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5" y="25"/>
                  </a:lnTo>
                  <a:lnTo>
                    <a:pt x="225" y="25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21"/>
                  </a:lnTo>
                  <a:lnTo>
                    <a:pt x="222" y="21"/>
                  </a:lnTo>
                  <a:lnTo>
                    <a:pt x="221" y="18"/>
                  </a:lnTo>
                  <a:lnTo>
                    <a:pt x="221" y="18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7" y="14"/>
                  </a:lnTo>
                  <a:lnTo>
                    <a:pt x="217" y="14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4" y="11"/>
                  </a:lnTo>
                  <a:lnTo>
                    <a:pt x="214" y="11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1" y="8"/>
                  </a:lnTo>
                  <a:lnTo>
                    <a:pt x="211" y="8"/>
                  </a:lnTo>
                  <a:lnTo>
                    <a:pt x="210" y="8"/>
                  </a:lnTo>
                  <a:lnTo>
                    <a:pt x="210" y="8"/>
                  </a:lnTo>
                  <a:lnTo>
                    <a:pt x="205" y="3"/>
                  </a:lnTo>
                  <a:lnTo>
                    <a:pt x="198" y="0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6"/>
                  </a:lnTo>
                  <a:lnTo>
                    <a:pt x="189" y="6"/>
                  </a:lnTo>
                  <a:lnTo>
                    <a:pt x="187" y="7"/>
                  </a:lnTo>
                  <a:lnTo>
                    <a:pt x="187" y="7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84" y="9"/>
                  </a:lnTo>
                  <a:lnTo>
                    <a:pt x="184" y="9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1" y="12"/>
                  </a:lnTo>
                  <a:lnTo>
                    <a:pt x="181" y="12"/>
                  </a:lnTo>
                  <a:lnTo>
                    <a:pt x="179" y="14"/>
                  </a:lnTo>
                  <a:lnTo>
                    <a:pt x="179" y="14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77" y="17"/>
                  </a:lnTo>
                  <a:lnTo>
                    <a:pt x="177" y="17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5" y="21"/>
                  </a:lnTo>
                  <a:lnTo>
                    <a:pt x="175" y="21"/>
                  </a:lnTo>
                  <a:lnTo>
                    <a:pt x="172" y="23"/>
                  </a:lnTo>
                  <a:lnTo>
                    <a:pt x="172" y="23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0" y="27"/>
                  </a:lnTo>
                  <a:lnTo>
                    <a:pt x="170" y="27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3" y="43"/>
                  </a:lnTo>
                  <a:lnTo>
                    <a:pt x="163" y="43"/>
                  </a:lnTo>
                  <a:lnTo>
                    <a:pt x="160" y="47"/>
                  </a:lnTo>
                  <a:lnTo>
                    <a:pt x="160" y="47"/>
                  </a:lnTo>
                  <a:lnTo>
                    <a:pt x="159" y="49"/>
                  </a:lnTo>
                  <a:lnTo>
                    <a:pt x="159" y="49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7" y="55"/>
                  </a:lnTo>
                  <a:lnTo>
                    <a:pt x="157" y="55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46" y="90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1" y="120"/>
                  </a:lnTo>
                  <a:lnTo>
                    <a:pt x="139" y="133"/>
                  </a:lnTo>
                  <a:lnTo>
                    <a:pt x="139" y="144"/>
                  </a:lnTo>
                  <a:lnTo>
                    <a:pt x="139" y="162"/>
                  </a:lnTo>
                  <a:lnTo>
                    <a:pt x="139" y="162"/>
                  </a:lnTo>
                  <a:lnTo>
                    <a:pt x="137" y="178"/>
                  </a:lnTo>
                  <a:lnTo>
                    <a:pt x="135" y="193"/>
                  </a:lnTo>
                  <a:lnTo>
                    <a:pt x="131" y="209"/>
                  </a:lnTo>
                  <a:lnTo>
                    <a:pt x="127" y="223"/>
                  </a:lnTo>
                  <a:lnTo>
                    <a:pt x="122" y="237"/>
                  </a:lnTo>
                  <a:lnTo>
                    <a:pt x="116" y="251"/>
                  </a:lnTo>
                  <a:lnTo>
                    <a:pt x="110" y="265"/>
                  </a:lnTo>
                  <a:lnTo>
                    <a:pt x="102" y="278"/>
                  </a:lnTo>
                  <a:lnTo>
                    <a:pt x="95" y="290"/>
                  </a:lnTo>
                  <a:lnTo>
                    <a:pt x="86" y="303"/>
                  </a:lnTo>
                  <a:lnTo>
                    <a:pt x="76" y="313"/>
                  </a:lnTo>
                  <a:lnTo>
                    <a:pt x="67" y="324"/>
                  </a:lnTo>
                  <a:lnTo>
                    <a:pt x="56" y="335"/>
                  </a:lnTo>
                  <a:lnTo>
                    <a:pt x="44" y="344"/>
                  </a:lnTo>
                  <a:lnTo>
                    <a:pt x="32" y="353"/>
                  </a:lnTo>
                  <a:lnTo>
                    <a:pt x="20" y="361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8" y="372"/>
                  </a:lnTo>
                  <a:lnTo>
                    <a:pt x="6" y="378"/>
                  </a:lnTo>
                  <a:lnTo>
                    <a:pt x="4" y="386"/>
                  </a:lnTo>
                  <a:lnTo>
                    <a:pt x="2" y="393"/>
                  </a:lnTo>
                  <a:lnTo>
                    <a:pt x="1" y="411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" y="438"/>
                  </a:lnTo>
                  <a:lnTo>
                    <a:pt x="1" y="444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57" y="450"/>
                  </a:lnTo>
                  <a:lnTo>
                    <a:pt x="57" y="450"/>
                  </a:lnTo>
                  <a:lnTo>
                    <a:pt x="58" y="461"/>
                  </a:lnTo>
                  <a:lnTo>
                    <a:pt x="59" y="474"/>
                  </a:lnTo>
                  <a:lnTo>
                    <a:pt x="72" y="474"/>
                  </a:lnTo>
                  <a:lnTo>
                    <a:pt x="111" y="474"/>
                  </a:lnTo>
                  <a:lnTo>
                    <a:pt x="124" y="474"/>
                  </a:lnTo>
                  <a:lnTo>
                    <a:pt x="125" y="461"/>
                  </a:lnTo>
                  <a:lnTo>
                    <a:pt x="125" y="461"/>
                  </a:lnTo>
                  <a:lnTo>
                    <a:pt x="125" y="450"/>
                  </a:lnTo>
                  <a:lnTo>
                    <a:pt x="138" y="450"/>
                  </a:lnTo>
                  <a:lnTo>
                    <a:pt x="138" y="450"/>
                  </a:lnTo>
                  <a:lnTo>
                    <a:pt x="139" y="469"/>
                  </a:lnTo>
                  <a:lnTo>
                    <a:pt x="140" y="475"/>
                  </a:lnTo>
                  <a:lnTo>
                    <a:pt x="257" y="475"/>
                  </a:lnTo>
                  <a:lnTo>
                    <a:pt x="258" y="469"/>
                  </a:lnTo>
                  <a:lnTo>
                    <a:pt x="258" y="469"/>
                  </a:lnTo>
                  <a:lnTo>
                    <a:pt x="259" y="450"/>
                  </a:lnTo>
                  <a:lnTo>
                    <a:pt x="271" y="450"/>
                  </a:lnTo>
                  <a:lnTo>
                    <a:pt x="271" y="450"/>
                  </a:lnTo>
                  <a:lnTo>
                    <a:pt x="272" y="461"/>
                  </a:lnTo>
                  <a:lnTo>
                    <a:pt x="273" y="474"/>
                  </a:lnTo>
                  <a:lnTo>
                    <a:pt x="286" y="474"/>
                  </a:lnTo>
                  <a:lnTo>
                    <a:pt x="325" y="474"/>
                  </a:lnTo>
                  <a:lnTo>
                    <a:pt x="338" y="474"/>
                  </a:lnTo>
                  <a:lnTo>
                    <a:pt x="339" y="461"/>
                  </a:lnTo>
                  <a:lnTo>
                    <a:pt x="339" y="461"/>
                  </a:lnTo>
                  <a:lnTo>
                    <a:pt x="339" y="450"/>
                  </a:lnTo>
                  <a:lnTo>
                    <a:pt x="395" y="450"/>
                  </a:lnTo>
                  <a:lnTo>
                    <a:pt x="395" y="450"/>
                  </a:lnTo>
                  <a:lnTo>
                    <a:pt x="396" y="444"/>
                  </a:lnTo>
                  <a:lnTo>
                    <a:pt x="396" y="444"/>
                  </a:lnTo>
                  <a:lnTo>
                    <a:pt x="396" y="438"/>
                  </a:lnTo>
                  <a:lnTo>
                    <a:pt x="396" y="427"/>
                  </a:lnTo>
                  <a:lnTo>
                    <a:pt x="396" y="427"/>
                  </a:lnTo>
                  <a:close/>
                  <a:moveTo>
                    <a:pt x="369" y="373"/>
                  </a:moveTo>
                  <a:lnTo>
                    <a:pt x="374" y="378"/>
                  </a:lnTo>
                  <a:lnTo>
                    <a:pt x="374" y="378"/>
                  </a:lnTo>
                  <a:lnTo>
                    <a:pt x="376" y="380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62" y="377"/>
                  </a:lnTo>
                  <a:lnTo>
                    <a:pt x="351" y="371"/>
                  </a:lnTo>
                  <a:lnTo>
                    <a:pt x="339" y="363"/>
                  </a:lnTo>
                  <a:lnTo>
                    <a:pt x="328" y="355"/>
                  </a:lnTo>
                  <a:lnTo>
                    <a:pt x="318" y="348"/>
                  </a:lnTo>
                  <a:lnTo>
                    <a:pt x="308" y="339"/>
                  </a:lnTo>
                  <a:lnTo>
                    <a:pt x="300" y="331"/>
                  </a:lnTo>
                  <a:lnTo>
                    <a:pt x="292" y="322"/>
                  </a:lnTo>
                  <a:lnTo>
                    <a:pt x="285" y="312"/>
                  </a:lnTo>
                  <a:lnTo>
                    <a:pt x="279" y="303"/>
                  </a:lnTo>
                  <a:lnTo>
                    <a:pt x="274" y="292"/>
                  </a:lnTo>
                  <a:lnTo>
                    <a:pt x="268" y="281"/>
                  </a:lnTo>
                  <a:lnTo>
                    <a:pt x="265" y="270"/>
                  </a:lnTo>
                  <a:lnTo>
                    <a:pt x="262" y="259"/>
                  </a:lnTo>
                  <a:lnTo>
                    <a:pt x="260" y="249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67" y="257"/>
                  </a:lnTo>
                  <a:lnTo>
                    <a:pt x="278" y="278"/>
                  </a:lnTo>
                  <a:lnTo>
                    <a:pt x="289" y="296"/>
                  </a:lnTo>
                  <a:lnTo>
                    <a:pt x="302" y="314"/>
                  </a:lnTo>
                  <a:lnTo>
                    <a:pt x="317" y="331"/>
                  </a:lnTo>
                  <a:lnTo>
                    <a:pt x="333" y="347"/>
                  </a:lnTo>
                  <a:lnTo>
                    <a:pt x="351" y="360"/>
                  </a:lnTo>
                  <a:lnTo>
                    <a:pt x="369" y="373"/>
                  </a:lnTo>
                  <a:lnTo>
                    <a:pt x="369" y="373"/>
                  </a:lnTo>
                  <a:close/>
                  <a:moveTo>
                    <a:pt x="166" y="75"/>
                  </a:moveTo>
                  <a:lnTo>
                    <a:pt x="166" y="75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69" y="65"/>
                  </a:lnTo>
                  <a:lnTo>
                    <a:pt x="169" y="65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172" y="55"/>
                  </a:lnTo>
                  <a:lnTo>
                    <a:pt x="172" y="55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5" y="51"/>
                  </a:lnTo>
                  <a:lnTo>
                    <a:pt x="175" y="51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80" y="39"/>
                  </a:lnTo>
                  <a:lnTo>
                    <a:pt x="180" y="39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2" y="35"/>
                  </a:lnTo>
                  <a:lnTo>
                    <a:pt x="182" y="35"/>
                  </a:lnTo>
                  <a:lnTo>
                    <a:pt x="183" y="31"/>
                  </a:lnTo>
                  <a:lnTo>
                    <a:pt x="183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6" y="27"/>
                  </a:lnTo>
                  <a:lnTo>
                    <a:pt x="186" y="27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1" y="23"/>
                  </a:lnTo>
                  <a:lnTo>
                    <a:pt x="191" y="23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3" y="21"/>
                  </a:lnTo>
                  <a:lnTo>
                    <a:pt x="193" y="21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5" y="18"/>
                  </a:lnTo>
                  <a:lnTo>
                    <a:pt x="195" y="18"/>
                  </a:lnTo>
                  <a:lnTo>
                    <a:pt x="196" y="17"/>
                  </a:lnTo>
                  <a:lnTo>
                    <a:pt x="196" y="17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200" y="17"/>
                  </a:lnTo>
                  <a:lnTo>
                    <a:pt x="200" y="17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7" y="24"/>
                  </a:lnTo>
                  <a:lnTo>
                    <a:pt x="207" y="24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9" y="27"/>
                  </a:lnTo>
                  <a:lnTo>
                    <a:pt x="209" y="27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3" y="34"/>
                  </a:lnTo>
                  <a:lnTo>
                    <a:pt x="213" y="34"/>
                  </a:lnTo>
                  <a:lnTo>
                    <a:pt x="214" y="35"/>
                  </a:lnTo>
                  <a:lnTo>
                    <a:pt x="214" y="35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17" y="38"/>
                  </a:lnTo>
                  <a:lnTo>
                    <a:pt x="217" y="38"/>
                  </a:lnTo>
                  <a:lnTo>
                    <a:pt x="218" y="41"/>
                  </a:lnTo>
                  <a:lnTo>
                    <a:pt x="218" y="41"/>
                  </a:lnTo>
                  <a:lnTo>
                    <a:pt x="218" y="42"/>
                  </a:lnTo>
                  <a:lnTo>
                    <a:pt x="218" y="42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7"/>
                  </a:lnTo>
                  <a:lnTo>
                    <a:pt x="220" y="47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1"/>
                  </a:lnTo>
                  <a:lnTo>
                    <a:pt x="222" y="51"/>
                  </a:lnTo>
                  <a:lnTo>
                    <a:pt x="223" y="55"/>
                  </a:lnTo>
                  <a:lnTo>
                    <a:pt x="223" y="55"/>
                  </a:lnTo>
                  <a:lnTo>
                    <a:pt x="224" y="55"/>
                  </a:lnTo>
                  <a:lnTo>
                    <a:pt x="224" y="55"/>
                  </a:lnTo>
                  <a:lnTo>
                    <a:pt x="225" y="60"/>
                  </a:lnTo>
                  <a:lnTo>
                    <a:pt x="225" y="60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31" y="76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66" y="75"/>
                  </a:lnTo>
                  <a:lnTo>
                    <a:pt x="166" y="75"/>
                  </a:lnTo>
                  <a:close/>
                  <a:moveTo>
                    <a:pt x="166" y="90"/>
                  </a:moveTo>
                  <a:lnTo>
                    <a:pt x="231" y="90"/>
                  </a:lnTo>
                  <a:lnTo>
                    <a:pt x="235" y="90"/>
                  </a:lnTo>
                  <a:lnTo>
                    <a:pt x="235" y="90"/>
                  </a:lnTo>
                  <a:lnTo>
                    <a:pt x="238" y="105"/>
                  </a:lnTo>
                  <a:lnTo>
                    <a:pt x="241" y="119"/>
                  </a:lnTo>
                  <a:lnTo>
                    <a:pt x="243" y="132"/>
                  </a:lnTo>
                  <a:lnTo>
                    <a:pt x="244" y="142"/>
                  </a:lnTo>
                  <a:lnTo>
                    <a:pt x="243" y="142"/>
                  </a:lnTo>
                  <a:lnTo>
                    <a:pt x="243" y="142"/>
                  </a:lnTo>
                  <a:lnTo>
                    <a:pt x="244" y="163"/>
                  </a:lnTo>
                  <a:lnTo>
                    <a:pt x="244" y="434"/>
                  </a:lnTo>
                  <a:lnTo>
                    <a:pt x="153" y="434"/>
                  </a:lnTo>
                  <a:lnTo>
                    <a:pt x="153" y="163"/>
                  </a:lnTo>
                  <a:lnTo>
                    <a:pt x="153" y="163"/>
                  </a:lnTo>
                  <a:lnTo>
                    <a:pt x="154" y="142"/>
                  </a:lnTo>
                  <a:lnTo>
                    <a:pt x="153" y="142"/>
                  </a:lnTo>
                  <a:lnTo>
                    <a:pt x="153" y="142"/>
                  </a:lnTo>
                  <a:lnTo>
                    <a:pt x="154" y="132"/>
                  </a:lnTo>
                  <a:lnTo>
                    <a:pt x="155" y="119"/>
                  </a:lnTo>
                  <a:lnTo>
                    <a:pt x="158" y="105"/>
                  </a:lnTo>
                  <a:lnTo>
                    <a:pt x="162" y="90"/>
                  </a:lnTo>
                  <a:lnTo>
                    <a:pt x="166" y="90"/>
                  </a:lnTo>
                  <a:close/>
                  <a:moveTo>
                    <a:pt x="22" y="378"/>
                  </a:moveTo>
                  <a:lnTo>
                    <a:pt x="22" y="378"/>
                  </a:lnTo>
                  <a:lnTo>
                    <a:pt x="28" y="373"/>
                  </a:lnTo>
                  <a:lnTo>
                    <a:pt x="28" y="373"/>
                  </a:lnTo>
                  <a:lnTo>
                    <a:pt x="46" y="361"/>
                  </a:lnTo>
                  <a:lnTo>
                    <a:pt x="62" y="347"/>
                  </a:lnTo>
                  <a:lnTo>
                    <a:pt x="78" y="333"/>
                  </a:lnTo>
                  <a:lnTo>
                    <a:pt x="92" y="317"/>
                  </a:lnTo>
                  <a:lnTo>
                    <a:pt x="105" y="298"/>
                  </a:lnTo>
                  <a:lnTo>
                    <a:pt x="117" y="280"/>
                  </a:lnTo>
                  <a:lnTo>
                    <a:pt x="127" y="260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5" y="252"/>
                  </a:lnTo>
                  <a:lnTo>
                    <a:pt x="132" y="263"/>
                  </a:lnTo>
                  <a:lnTo>
                    <a:pt x="129" y="273"/>
                  </a:lnTo>
                  <a:lnTo>
                    <a:pt x="125" y="284"/>
                  </a:lnTo>
                  <a:lnTo>
                    <a:pt x="121" y="295"/>
                  </a:lnTo>
                  <a:lnTo>
                    <a:pt x="115" y="305"/>
                  </a:lnTo>
                  <a:lnTo>
                    <a:pt x="109" y="314"/>
                  </a:lnTo>
                  <a:lnTo>
                    <a:pt x="102" y="323"/>
                  </a:lnTo>
                  <a:lnTo>
                    <a:pt x="95" y="333"/>
                  </a:lnTo>
                  <a:lnTo>
                    <a:pt x="86" y="341"/>
                  </a:lnTo>
                  <a:lnTo>
                    <a:pt x="76" y="349"/>
                  </a:lnTo>
                  <a:lnTo>
                    <a:pt x="67" y="357"/>
                  </a:lnTo>
                  <a:lnTo>
                    <a:pt x="56" y="364"/>
                  </a:lnTo>
                  <a:lnTo>
                    <a:pt x="45" y="371"/>
                  </a:lnTo>
                  <a:lnTo>
                    <a:pt x="33" y="377"/>
                  </a:lnTo>
                  <a:lnTo>
                    <a:pt x="21" y="382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4"/>
                  </a:lnTo>
                  <a:lnTo>
                    <a:pt x="19" y="384"/>
                  </a:lnTo>
                  <a:lnTo>
                    <a:pt x="20" y="380"/>
                  </a:lnTo>
                  <a:lnTo>
                    <a:pt x="22" y="378"/>
                  </a:lnTo>
                  <a:lnTo>
                    <a:pt x="22" y="378"/>
                  </a:lnTo>
                  <a:close/>
                  <a:moveTo>
                    <a:pt x="15" y="428"/>
                  </a:moveTo>
                  <a:lnTo>
                    <a:pt x="15" y="428"/>
                  </a:lnTo>
                  <a:lnTo>
                    <a:pt x="15" y="418"/>
                  </a:lnTo>
                  <a:lnTo>
                    <a:pt x="16" y="409"/>
                  </a:lnTo>
                  <a:lnTo>
                    <a:pt x="18" y="403"/>
                  </a:lnTo>
                  <a:lnTo>
                    <a:pt x="19" y="401"/>
                  </a:lnTo>
                  <a:lnTo>
                    <a:pt x="21" y="400"/>
                  </a:lnTo>
                  <a:lnTo>
                    <a:pt x="21" y="400"/>
                  </a:lnTo>
                  <a:lnTo>
                    <a:pt x="27" y="395"/>
                  </a:lnTo>
                  <a:lnTo>
                    <a:pt x="27" y="395"/>
                  </a:lnTo>
                  <a:lnTo>
                    <a:pt x="46" y="386"/>
                  </a:lnTo>
                  <a:lnTo>
                    <a:pt x="64" y="375"/>
                  </a:lnTo>
                  <a:lnTo>
                    <a:pt x="82" y="364"/>
                  </a:lnTo>
                  <a:lnTo>
                    <a:pt x="97" y="351"/>
                  </a:lnTo>
                  <a:lnTo>
                    <a:pt x="110" y="337"/>
                  </a:lnTo>
                  <a:lnTo>
                    <a:pt x="121" y="322"/>
                  </a:lnTo>
                  <a:lnTo>
                    <a:pt x="130" y="306"/>
                  </a:lnTo>
                  <a:lnTo>
                    <a:pt x="139" y="290"/>
                  </a:lnTo>
                  <a:lnTo>
                    <a:pt x="139" y="434"/>
                  </a:lnTo>
                  <a:lnTo>
                    <a:pt x="139" y="436"/>
                  </a:lnTo>
                  <a:lnTo>
                    <a:pt x="125" y="436"/>
                  </a:lnTo>
                  <a:lnTo>
                    <a:pt x="125" y="436"/>
                  </a:lnTo>
                  <a:lnTo>
                    <a:pt x="125" y="425"/>
                  </a:lnTo>
                  <a:lnTo>
                    <a:pt x="123" y="413"/>
                  </a:lnTo>
                  <a:lnTo>
                    <a:pt x="121" y="401"/>
                  </a:lnTo>
                  <a:lnTo>
                    <a:pt x="116" y="391"/>
                  </a:lnTo>
                  <a:lnTo>
                    <a:pt x="112" y="382"/>
                  </a:lnTo>
                  <a:lnTo>
                    <a:pt x="106" y="375"/>
                  </a:lnTo>
                  <a:lnTo>
                    <a:pt x="103" y="373"/>
                  </a:lnTo>
                  <a:lnTo>
                    <a:pt x="99" y="371"/>
                  </a:lnTo>
                  <a:lnTo>
                    <a:pt x="96" y="369"/>
                  </a:lnTo>
                  <a:lnTo>
                    <a:pt x="91" y="369"/>
                  </a:lnTo>
                  <a:lnTo>
                    <a:pt x="91" y="369"/>
                  </a:lnTo>
                  <a:lnTo>
                    <a:pt x="87" y="369"/>
                  </a:lnTo>
                  <a:lnTo>
                    <a:pt x="83" y="371"/>
                  </a:lnTo>
                  <a:lnTo>
                    <a:pt x="79" y="373"/>
                  </a:lnTo>
                  <a:lnTo>
                    <a:pt x="76" y="375"/>
                  </a:lnTo>
                  <a:lnTo>
                    <a:pt x="71" y="382"/>
                  </a:lnTo>
                  <a:lnTo>
                    <a:pt x="65" y="391"/>
                  </a:lnTo>
                  <a:lnTo>
                    <a:pt x="62" y="401"/>
                  </a:lnTo>
                  <a:lnTo>
                    <a:pt x="60" y="413"/>
                  </a:lnTo>
                  <a:lnTo>
                    <a:pt x="58" y="425"/>
                  </a:lnTo>
                  <a:lnTo>
                    <a:pt x="57" y="436"/>
                  </a:lnTo>
                  <a:lnTo>
                    <a:pt x="15" y="436"/>
                  </a:lnTo>
                  <a:lnTo>
                    <a:pt x="15" y="436"/>
                  </a:lnTo>
                  <a:lnTo>
                    <a:pt x="15" y="428"/>
                  </a:lnTo>
                  <a:lnTo>
                    <a:pt x="15" y="428"/>
                  </a:lnTo>
                  <a:close/>
                  <a:moveTo>
                    <a:pt x="111" y="436"/>
                  </a:moveTo>
                  <a:lnTo>
                    <a:pt x="72" y="436"/>
                  </a:lnTo>
                  <a:lnTo>
                    <a:pt x="72" y="436"/>
                  </a:lnTo>
                  <a:lnTo>
                    <a:pt x="72" y="426"/>
                  </a:lnTo>
                  <a:lnTo>
                    <a:pt x="74" y="416"/>
                  </a:lnTo>
                  <a:lnTo>
                    <a:pt x="75" y="406"/>
                  </a:lnTo>
                  <a:lnTo>
                    <a:pt x="78" y="399"/>
                  </a:lnTo>
                  <a:lnTo>
                    <a:pt x="81" y="392"/>
                  </a:lnTo>
                  <a:lnTo>
                    <a:pt x="84" y="388"/>
                  </a:lnTo>
                  <a:lnTo>
                    <a:pt x="87" y="385"/>
                  </a:lnTo>
                  <a:lnTo>
                    <a:pt x="91" y="384"/>
                  </a:lnTo>
                  <a:lnTo>
                    <a:pt x="91" y="384"/>
                  </a:lnTo>
                  <a:lnTo>
                    <a:pt x="95" y="385"/>
                  </a:lnTo>
                  <a:lnTo>
                    <a:pt x="99" y="388"/>
                  </a:lnTo>
                  <a:lnTo>
                    <a:pt x="102" y="392"/>
                  </a:lnTo>
                  <a:lnTo>
                    <a:pt x="104" y="399"/>
                  </a:lnTo>
                  <a:lnTo>
                    <a:pt x="108" y="406"/>
                  </a:lnTo>
                  <a:lnTo>
                    <a:pt x="109" y="416"/>
                  </a:lnTo>
                  <a:lnTo>
                    <a:pt x="111" y="426"/>
                  </a:lnTo>
                  <a:lnTo>
                    <a:pt x="111" y="436"/>
                  </a:lnTo>
                  <a:lnTo>
                    <a:pt x="111" y="436"/>
                  </a:lnTo>
                  <a:close/>
                  <a:moveTo>
                    <a:pt x="111" y="460"/>
                  </a:moveTo>
                  <a:lnTo>
                    <a:pt x="72" y="460"/>
                  </a:lnTo>
                  <a:lnTo>
                    <a:pt x="72" y="460"/>
                  </a:lnTo>
                  <a:lnTo>
                    <a:pt x="72" y="450"/>
                  </a:lnTo>
                  <a:lnTo>
                    <a:pt x="111" y="450"/>
                  </a:lnTo>
                  <a:lnTo>
                    <a:pt x="111" y="450"/>
                  </a:lnTo>
                  <a:lnTo>
                    <a:pt x="111" y="460"/>
                  </a:lnTo>
                  <a:lnTo>
                    <a:pt x="111" y="460"/>
                  </a:lnTo>
                  <a:close/>
                  <a:moveTo>
                    <a:pt x="153" y="461"/>
                  </a:moveTo>
                  <a:lnTo>
                    <a:pt x="153" y="461"/>
                  </a:lnTo>
                  <a:lnTo>
                    <a:pt x="152" y="448"/>
                  </a:lnTo>
                  <a:lnTo>
                    <a:pt x="153" y="448"/>
                  </a:lnTo>
                  <a:lnTo>
                    <a:pt x="244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4" y="461"/>
                  </a:lnTo>
                  <a:lnTo>
                    <a:pt x="153" y="461"/>
                  </a:lnTo>
                  <a:close/>
                  <a:moveTo>
                    <a:pt x="325" y="460"/>
                  </a:moveTo>
                  <a:lnTo>
                    <a:pt x="286" y="460"/>
                  </a:lnTo>
                  <a:lnTo>
                    <a:pt x="286" y="460"/>
                  </a:lnTo>
                  <a:lnTo>
                    <a:pt x="285" y="450"/>
                  </a:lnTo>
                  <a:lnTo>
                    <a:pt x="325" y="450"/>
                  </a:lnTo>
                  <a:lnTo>
                    <a:pt x="325" y="450"/>
                  </a:lnTo>
                  <a:lnTo>
                    <a:pt x="325" y="460"/>
                  </a:lnTo>
                  <a:lnTo>
                    <a:pt x="325" y="460"/>
                  </a:lnTo>
                  <a:close/>
                  <a:moveTo>
                    <a:pt x="286" y="436"/>
                  </a:moveTo>
                  <a:lnTo>
                    <a:pt x="286" y="436"/>
                  </a:lnTo>
                  <a:lnTo>
                    <a:pt x="286" y="426"/>
                  </a:lnTo>
                  <a:lnTo>
                    <a:pt x="288" y="416"/>
                  </a:lnTo>
                  <a:lnTo>
                    <a:pt x="289" y="406"/>
                  </a:lnTo>
                  <a:lnTo>
                    <a:pt x="292" y="399"/>
                  </a:lnTo>
                  <a:lnTo>
                    <a:pt x="294" y="392"/>
                  </a:lnTo>
                  <a:lnTo>
                    <a:pt x="298" y="388"/>
                  </a:lnTo>
                  <a:lnTo>
                    <a:pt x="301" y="385"/>
                  </a:lnTo>
                  <a:lnTo>
                    <a:pt x="305" y="384"/>
                  </a:lnTo>
                  <a:lnTo>
                    <a:pt x="305" y="384"/>
                  </a:lnTo>
                  <a:lnTo>
                    <a:pt x="308" y="385"/>
                  </a:lnTo>
                  <a:lnTo>
                    <a:pt x="313" y="388"/>
                  </a:lnTo>
                  <a:lnTo>
                    <a:pt x="316" y="392"/>
                  </a:lnTo>
                  <a:lnTo>
                    <a:pt x="318" y="399"/>
                  </a:lnTo>
                  <a:lnTo>
                    <a:pt x="320" y="406"/>
                  </a:lnTo>
                  <a:lnTo>
                    <a:pt x="322" y="416"/>
                  </a:lnTo>
                  <a:lnTo>
                    <a:pt x="325" y="426"/>
                  </a:lnTo>
                  <a:lnTo>
                    <a:pt x="325" y="436"/>
                  </a:lnTo>
                  <a:lnTo>
                    <a:pt x="286" y="436"/>
                  </a:lnTo>
                  <a:close/>
                  <a:moveTo>
                    <a:pt x="339" y="436"/>
                  </a:moveTo>
                  <a:lnTo>
                    <a:pt x="339" y="436"/>
                  </a:lnTo>
                  <a:lnTo>
                    <a:pt x="339" y="425"/>
                  </a:lnTo>
                  <a:lnTo>
                    <a:pt x="337" y="413"/>
                  </a:lnTo>
                  <a:lnTo>
                    <a:pt x="334" y="401"/>
                  </a:lnTo>
                  <a:lnTo>
                    <a:pt x="330" y="391"/>
                  </a:lnTo>
                  <a:lnTo>
                    <a:pt x="326" y="382"/>
                  </a:lnTo>
                  <a:lnTo>
                    <a:pt x="320" y="375"/>
                  </a:lnTo>
                  <a:lnTo>
                    <a:pt x="317" y="373"/>
                  </a:lnTo>
                  <a:lnTo>
                    <a:pt x="313" y="371"/>
                  </a:lnTo>
                  <a:lnTo>
                    <a:pt x="310" y="369"/>
                  </a:lnTo>
                  <a:lnTo>
                    <a:pt x="305" y="369"/>
                  </a:lnTo>
                  <a:lnTo>
                    <a:pt x="305" y="369"/>
                  </a:lnTo>
                  <a:lnTo>
                    <a:pt x="301" y="369"/>
                  </a:lnTo>
                  <a:lnTo>
                    <a:pt x="297" y="371"/>
                  </a:lnTo>
                  <a:lnTo>
                    <a:pt x="293" y="373"/>
                  </a:lnTo>
                  <a:lnTo>
                    <a:pt x="290" y="375"/>
                  </a:lnTo>
                  <a:lnTo>
                    <a:pt x="285" y="382"/>
                  </a:lnTo>
                  <a:lnTo>
                    <a:pt x="279" y="391"/>
                  </a:lnTo>
                  <a:lnTo>
                    <a:pt x="276" y="401"/>
                  </a:lnTo>
                  <a:lnTo>
                    <a:pt x="274" y="413"/>
                  </a:lnTo>
                  <a:lnTo>
                    <a:pt x="272" y="425"/>
                  </a:lnTo>
                  <a:lnTo>
                    <a:pt x="271" y="436"/>
                  </a:lnTo>
                  <a:lnTo>
                    <a:pt x="258" y="436"/>
                  </a:lnTo>
                  <a:lnTo>
                    <a:pt x="258" y="434"/>
                  </a:lnTo>
                  <a:lnTo>
                    <a:pt x="258" y="292"/>
                  </a:lnTo>
                  <a:lnTo>
                    <a:pt x="258" y="292"/>
                  </a:lnTo>
                  <a:lnTo>
                    <a:pt x="266" y="308"/>
                  </a:lnTo>
                  <a:lnTo>
                    <a:pt x="276" y="323"/>
                  </a:lnTo>
                  <a:lnTo>
                    <a:pt x="288" y="337"/>
                  </a:lnTo>
                  <a:lnTo>
                    <a:pt x="301" y="351"/>
                  </a:lnTo>
                  <a:lnTo>
                    <a:pt x="316" y="364"/>
                  </a:lnTo>
                  <a:lnTo>
                    <a:pt x="332" y="376"/>
                  </a:lnTo>
                  <a:lnTo>
                    <a:pt x="351" y="386"/>
                  </a:lnTo>
                  <a:lnTo>
                    <a:pt x="370" y="395"/>
                  </a:lnTo>
                  <a:lnTo>
                    <a:pt x="375" y="400"/>
                  </a:lnTo>
                  <a:lnTo>
                    <a:pt x="375" y="400"/>
                  </a:lnTo>
                  <a:lnTo>
                    <a:pt x="379" y="403"/>
                  </a:lnTo>
                  <a:lnTo>
                    <a:pt x="381" y="409"/>
                  </a:lnTo>
                  <a:lnTo>
                    <a:pt x="382" y="418"/>
                  </a:lnTo>
                  <a:lnTo>
                    <a:pt x="382" y="427"/>
                  </a:lnTo>
                  <a:lnTo>
                    <a:pt x="382" y="427"/>
                  </a:lnTo>
                  <a:lnTo>
                    <a:pt x="382" y="436"/>
                  </a:lnTo>
                  <a:lnTo>
                    <a:pt x="339" y="4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Freeform 50"/>
            <p:cNvSpPr>
              <a:spLocks/>
            </p:cNvSpPr>
            <p:nvPr/>
          </p:nvSpPr>
          <p:spPr bwMode="auto">
            <a:xfrm>
              <a:off x="4313238" y="3270250"/>
              <a:ext cx="106363" cy="34925"/>
            </a:xfrm>
            <a:custGeom>
              <a:avLst/>
              <a:gdLst>
                <a:gd name="T0" fmla="*/ 13 w 67"/>
                <a:gd name="T1" fmla="*/ 20 h 22"/>
                <a:gd name="T2" fmla="*/ 13 w 67"/>
                <a:gd name="T3" fmla="*/ 20 h 22"/>
                <a:gd name="T4" fmla="*/ 15 w 67"/>
                <a:gd name="T5" fmla="*/ 18 h 22"/>
                <a:gd name="T6" fmla="*/ 20 w 67"/>
                <a:gd name="T7" fmla="*/ 16 h 22"/>
                <a:gd name="T8" fmla="*/ 26 w 67"/>
                <a:gd name="T9" fmla="*/ 15 h 22"/>
                <a:gd name="T10" fmla="*/ 33 w 67"/>
                <a:gd name="T11" fmla="*/ 14 h 22"/>
                <a:gd name="T12" fmla="*/ 33 w 67"/>
                <a:gd name="T13" fmla="*/ 14 h 22"/>
                <a:gd name="T14" fmla="*/ 41 w 67"/>
                <a:gd name="T15" fmla="*/ 15 h 22"/>
                <a:gd name="T16" fmla="*/ 46 w 67"/>
                <a:gd name="T17" fmla="*/ 16 h 22"/>
                <a:gd name="T18" fmla="*/ 52 w 67"/>
                <a:gd name="T19" fmla="*/ 18 h 22"/>
                <a:gd name="T20" fmla="*/ 54 w 67"/>
                <a:gd name="T21" fmla="*/ 20 h 22"/>
                <a:gd name="T22" fmla="*/ 54 w 67"/>
                <a:gd name="T23" fmla="*/ 20 h 22"/>
                <a:gd name="T24" fmla="*/ 57 w 67"/>
                <a:gd name="T25" fmla="*/ 22 h 22"/>
                <a:gd name="T26" fmla="*/ 59 w 67"/>
                <a:gd name="T27" fmla="*/ 22 h 22"/>
                <a:gd name="T28" fmla="*/ 59 w 67"/>
                <a:gd name="T29" fmla="*/ 22 h 22"/>
                <a:gd name="T30" fmla="*/ 62 w 67"/>
                <a:gd name="T31" fmla="*/ 22 h 22"/>
                <a:gd name="T32" fmla="*/ 65 w 67"/>
                <a:gd name="T33" fmla="*/ 20 h 22"/>
                <a:gd name="T34" fmla="*/ 65 w 67"/>
                <a:gd name="T35" fmla="*/ 20 h 22"/>
                <a:gd name="T36" fmla="*/ 66 w 67"/>
                <a:gd name="T37" fmla="*/ 18 h 22"/>
                <a:gd name="T38" fmla="*/ 67 w 67"/>
                <a:gd name="T39" fmla="*/ 16 h 22"/>
                <a:gd name="T40" fmla="*/ 66 w 67"/>
                <a:gd name="T41" fmla="*/ 13 h 22"/>
                <a:gd name="T42" fmla="*/ 65 w 67"/>
                <a:gd name="T43" fmla="*/ 10 h 22"/>
                <a:gd name="T44" fmla="*/ 65 w 67"/>
                <a:gd name="T45" fmla="*/ 10 h 22"/>
                <a:gd name="T46" fmla="*/ 59 w 67"/>
                <a:gd name="T47" fmla="*/ 6 h 22"/>
                <a:gd name="T48" fmla="*/ 52 w 67"/>
                <a:gd name="T49" fmla="*/ 3 h 22"/>
                <a:gd name="T50" fmla="*/ 43 w 67"/>
                <a:gd name="T51" fmla="*/ 1 h 22"/>
                <a:gd name="T52" fmla="*/ 33 w 67"/>
                <a:gd name="T53" fmla="*/ 0 h 22"/>
                <a:gd name="T54" fmla="*/ 33 w 67"/>
                <a:gd name="T55" fmla="*/ 0 h 22"/>
                <a:gd name="T56" fmla="*/ 24 w 67"/>
                <a:gd name="T57" fmla="*/ 1 h 22"/>
                <a:gd name="T58" fmla="*/ 15 w 67"/>
                <a:gd name="T59" fmla="*/ 3 h 22"/>
                <a:gd name="T60" fmla="*/ 7 w 67"/>
                <a:gd name="T61" fmla="*/ 6 h 22"/>
                <a:gd name="T62" fmla="*/ 2 w 67"/>
                <a:gd name="T63" fmla="*/ 10 h 22"/>
                <a:gd name="T64" fmla="*/ 2 w 67"/>
                <a:gd name="T65" fmla="*/ 10 h 22"/>
                <a:gd name="T66" fmla="*/ 1 w 67"/>
                <a:gd name="T67" fmla="*/ 13 h 22"/>
                <a:gd name="T68" fmla="*/ 0 w 67"/>
                <a:gd name="T69" fmla="*/ 16 h 22"/>
                <a:gd name="T70" fmla="*/ 1 w 67"/>
                <a:gd name="T71" fmla="*/ 18 h 22"/>
                <a:gd name="T72" fmla="*/ 2 w 67"/>
                <a:gd name="T73" fmla="*/ 20 h 22"/>
                <a:gd name="T74" fmla="*/ 2 w 67"/>
                <a:gd name="T75" fmla="*/ 20 h 22"/>
                <a:gd name="T76" fmla="*/ 5 w 67"/>
                <a:gd name="T77" fmla="*/ 22 h 22"/>
                <a:gd name="T78" fmla="*/ 7 w 67"/>
                <a:gd name="T79" fmla="*/ 22 h 22"/>
                <a:gd name="T80" fmla="*/ 10 w 67"/>
                <a:gd name="T81" fmla="*/ 21 h 22"/>
                <a:gd name="T82" fmla="*/ 13 w 67"/>
                <a:gd name="T83" fmla="*/ 20 h 22"/>
                <a:gd name="T84" fmla="*/ 13 w 67"/>
                <a:gd name="T8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22">
                  <a:moveTo>
                    <a:pt x="13" y="20"/>
                  </a:moveTo>
                  <a:lnTo>
                    <a:pt x="13" y="20"/>
                  </a:lnTo>
                  <a:lnTo>
                    <a:pt x="15" y="18"/>
                  </a:lnTo>
                  <a:lnTo>
                    <a:pt x="20" y="16"/>
                  </a:lnTo>
                  <a:lnTo>
                    <a:pt x="26" y="15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41" y="15"/>
                  </a:lnTo>
                  <a:lnTo>
                    <a:pt x="46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7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2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6" y="18"/>
                  </a:lnTo>
                  <a:lnTo>
                    <a:pt x="67" y="16"/>
                  </a:lnTo>
                  <a:lnTo>
                    <a:pt x="66" y="1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3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4" y="1"/>
                  </a:lnTo>
                  <a:lnTo>
                    <a:pt x="15" y="3"/>
                  </a:lnTo>
                  <a:lnTo>
                    <a:pt x="7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10" y="21"/>
                  </a:lnTo>
                  <a:lnTo>
                    <a:pt x="13" y="20"/>
                  </a:lnTo>
                  <a:lnTo>
                    <a:pt x="13" y="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3" name="Oval 8"/>
          <p:cNvSpPr/>
          <p:nvPr/>
        </p:nvSpPr>
        <p:spPr>
          <a:xfrm>
            <a:off x="6088497" y="193853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4" name="Group 51"/>
          <p:cNvGrpSpPr/>
          <p:nvPr/>
        </p:nvGrpSpPr>
        <p:grpSpPr>
          <a:xfrm>
            <a:off x="6281872" y="2143387"/>
            <a:ext cx="430744" cy="407783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15" name="Freeform 52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Freeform 53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Freeform 54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8" name="Freeform 55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9" name="Freeform 56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7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0" name="Freeform 57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5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3564696"/>
              <a:gd name="adj2" fmla="val 472204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432948"/>
              <a:gd name="adj2" fmla="val 2146174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6008777"/>
              <a:gd name="adj2" fmla="val 7265912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BFEF5E1-0542-4B0A-84D2-29CAFE95F1C7}"/>
              </a:ext>
            </a:extLst>
          </p:cNvPr>
          <p:cNvSpPr/>
          <p:nvPr/>
        </p:nvSpPr>
        <p:spPr>
          <a:xfrm>
            <a:off x="1425138" y="3182978"/>
            <a:ext cx="3132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8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Web Application</a:t>
            </a:r>
            <a:endParaRPr lang="zh-CN" altLang="en-US" sz="4800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TextBox 69">
            <a:extLst>
              <a:ext uri="{FF2B5EF4-FFF2-40B4-BE49-F238E27FC236}">
                <a16:creationId xmlns:a16="http://schemas.microsoft.com/office/drawing/2014/main" id="{43FB5EF8-F305-4D5A-ACAA-07A512523311}"/>
              </a:ext>
            </a:extLst>
          </p:cNvPr>
          <p:cNvSpPr txBox="1"/>
          <p:nvPr/>
        </p:nvSpPr>
        <p:spPr>
          <a:xfrm>
            <a:off x="5235125" y="1060329"/>
            <a:ext cx="579219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buClr>
                <a:srgbClr val="C35954"/>
              </a:buClr>
              <a:buSzPct val="120000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前端：写文档 </a:t>
            </a:r>
            <a:r>
              <a:rPr lang="en-US" altLang="zh-CN" sz="2400" b="1" dirty="0">
                <a:solidFill>
                  <a:srgbClr val="54D0CA"/>
                </a:solidFill>
                <a:latin typeface="Calibri" panose="020F0502020204030204" pitchFamily="34" charset="0"/>
              </a:rPr>
              <a:t>HTML / CSS / JavaScript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4D0CA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cs"/>
            </a:endParaRPr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CB54A042-EF0F-4984-BFCC-89B29DDCFA45}"/>
              </a:ext>
            </a:extLst>
          </p:cNvPr>
          <p:cNvSpPr/>
          <p:nvPr/>
        </p:nvSpPr>
        <p:spPr>
          <a:xfrm>
            <a:off x="4395602" y="1194337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9" name="TextBox 69">
            <a:extLst>
              <a:ext uri="{FF2B5EF4-FFF2-40B4-BE49-F238E27FC236}">
                <a16:creationId xmlns:a16="http://schemas.microsoft.com/office/drawing/2014/main" id="{3B687A31-EA50-4254-8247-F60BA5C6283C}"/>
              </a:ext>
            </a:extLst>
          </p:cNvPr>
          <p:cNvSpPr txBox="1"/>
          <p:nvPr/>
        </p:nvSpPr>
        <p:spPr>
          <a:xfrm>
            <a:off x="5362171" y="5750511"/>
            <a:ext cx="580518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buClr>
                <a:srgbClr val="C35954"/>
              </a:buClr>
              <a:buSzPct val="120000"/>
              <a:defRPr/>
            </a:pPr>
            <a:r>
              <a:rPr lang="zh-CN" altLang="en-US" sz="2400" b="1" dirty="0">
                <a:solidFill>
                  <a:srgbClr val="54D0CA"/>
                </a:solidFill>
                <a:latin typeface="Calibri" panose="020F0502020204030204" pitchFamily="34" charset="0"/>
              </a:rPr>
              <a:t>网页服务器与逻辑或数据服务器通信</a:t>
            </a:r>
          </a:p>
        </p:txBody>
      </p:sp>
      <p:sp>
        <p:nvSpPr>
          <p:cNvPr id="40" name="Oval 35">
            <a:extLst>
              <a:ext uri="{FF2B5EF4-FFF2-40B4-BE49-F238E27FC236}">
                <a16:creationId xmlns:a16="http://schemas.microsoft.com/office/drawing/2014/main" id="{0FE97F98-17DD-4991-BC46-6CEF71E4C0EF}"/>
              </a:ext>
            </a:extLst>
          </p:cNvPr>
          <p:cNvSpPr/>
          <p:nvPr/>
        </p:nvSpPr>
        <p:spPr>
          <a:xfrm>
            <a:off x="4417631" y="5430437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91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9" grpId="0"/>
          <p:bldP spid="3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9" grpId="0"/>
          <p:bldP spid="34" grpId="0"/>
          <p:bldP spid="39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BEF4937-1BFF-4382-BA7C-EA2B5E470E28}"/>
              </a:ext>
            </a:extLst>
          </p:cNvPr>
          <p:cNvSpPr txBox="1"/>
          <p:nvPr/>
        </p:nvSpPr>
        <p:spPr>
          <a:xfrm>
            <a:off x="656384" y="1376740"/>
            <a:ext cx="11535616" cy="501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要有一台服务器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服务器与你的家用电脑毫无差别（从提供网络服务角度看）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服务器的配置部署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系统环境：</a:t>
            </a:r>
            <a:r>
              <a:rPr lang="en-US" altLang="zh-CN" sz="2400" dirty="0">
                <a:solidFill>
                  <a:schemeClr val="bg1"/>
                </a:solidFill>
              </a:rPr>
              <a:t>Windows Server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Ubuntu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CentOS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Windows Server + WSL</a:t>
            </a:r>
            <a:r>
              <a:rPr lang="zh-CN" altLang="en-US" sz="2400" dirty="0">
                <a:solidFill>
                  <a:schemeClr val="bg1"/>
                </a:solidFill>
              </a:rPr>
              <a:t>、 宝塔（？）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连接到服务器：</a:t>
            </a:r>
            <a:r>
              <a:rPr lang="en-US" altLang="zh-CN" sz="2400" dirty="0">
                <a:solidFill>
                  <a:schemeClr val="bg1"/>
                </a:solidFill>
              </a:rPr>
              <a:t>Windows Remote Desktop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SSH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把文件放到服务器：</a:t>
            </a:r>
            <a:r>
              <a:rPr lang="en-US" altLang="zh-CN" sz="2400" dirty="0" err="1">
                <a:solidFill>
                  <a:schemeClr val="bg1"/>
                </a:solidFill>
              </a:rPr>
              <a:t>scp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ftp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SMB</a:t>
            </a:r>
            <a:r>
              <a:rPr lang="zh-CN" altLang="en-US" sz="2400" dirty="0">
                <a:solidFill>
                  <a:schemeClr val="bg1"/>
                </a:solidFill>
              </a:rPr>
              <a:t>协议、</a:t>
            </a:r>
            <a:r>
              <a:rPr lang="en-US" altLang="zh-CN" sz="2400" dirty="0">
                <a:solidFill>
                  <a:schemeClr val="bg1"/>
                </a:solidFill>
              </a:rPr>
              <a:t>VS Code Remote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* </a:t>
            </a:r>
            <a:r>
              <a:rPr lang="zh-CN" altLang="en-US" sz="2400" dirty="0">
                <a:solidFill>
                  <a:schemeClr val="bg1"/>
                </a:solidFill>
              </a:rPr>
              <a:t>域名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* https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SSL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网页服务器：把一堆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css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扔到服务器上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3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BEF4937-1BFF-4382-BA7C-EA2B5E470E28}"/>
              </a:ext>
            </a:extLst>
          </p:cNvPr>
          <p:cNvSpPr txBox="1"/>
          <p:nvPr/>
        </p:nvSpPr>
        <p:spPr>
          <a:xfrm>
            <a:off x="656384" y="1135440"/>
            <a:ext cx="11535616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方法很多，举去年两个火车票开发的例子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路线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：使用</a:t>
            </a:r>
            <a:r>
              <a:rPr lang="en-US" altLang="zh-CN" sz="2400" dirty="0">
                <a:solidFill>
                  <a:schemeClr val="bg1"/>
                </a:solidFill>
              </a:rPr>
              <a:t>web</a:t>
            </a:r>
            <a:r>
              <a:rPr lang="zh-CN" altLang="en-US" sz="2400" dirty="0">
                <a:solidFill>
                  <a:schemeClr val="bg1"/>
                </a:solidFill>
              </a:rPr>
              <a:t>服务器</a:t>
            </a:r>
            <a:r>
              <a:rPr lang="en-US" altLang="zh-CN" sz="2400" dirty="0" err="1">
                <a:solidFill>
                  <a:schemeClr val="bg1"/>
                </a:solidFill>
              </a:rPr>
              <a:t>nginx</a:t>
            </a:r>
            <a:r>
              <a:rPr lang="zh-CN" altLang="en-US" sz="2400" dirty="0">
                <a:solidFill>
                  <a:schemeClr val="bg1"/>
                </a:solidFill>
              </a:rPr>
              <a:t>转发静态内容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下载，配置</a:t>
            </a:r>
            <a:r>
              <a:rPr lang="en-US" altLang="zh-CN" sz="2400" dirty="0" err="1">
                <a:solidFill>
                  <a:schemeClr val="bg1"/>
                </a:solidFill>
              </a:rPr>
              <a:t>nginx.conf</a:t>
            </a:r>
            <a:r>
              <a:rPr lang="zh-CN" altLang="en-US" sz="2400" dirty="0">
                <a:solidFill>
                  <a:schemeClr val="bg1"/>
                </a:solidFill>
              </a:rPr>
              <a:t>，指定文件位置、端口等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双击</a:t>
            </a:r>
            <a:r>
              <a:rPr lang="en-US" altLang="zh-CN" sz="2400" dirty="0">
                <a:solidFill>
                  <a:schemeClr val="bg1"/>
                </a:solidFill>
              </a:rPr>
              <a:t>nginx.exe</a:t>
            </a:r>
            <a:r>
              <a:rPr lang="zh-CN" altLang="en-US" sz="2400" dirty="0">
                <a:solidFill>
                  <a:schemeClr val="bg1"/>
                </a:solidFill>
              </a:rPr>
              <a:t>或</a:t>
            </a:r>
            <a:r>
              <a:rPr lang="en-US" altLang="zh-CN" sz="2400" dirty="0" err="1">
                <a:solidFill>
                  <a:schemeClr val="bg1"/>
                </a:solidFill>
              </a:rPr>
              <a:t>systemctl</a:t>
            </a:r>
            <a:r>
              <a:rPr lang="en-US" altLang="zh-CN" sz="2400" dirty="0">
                <a:solidFill>
                  <a:schemeClr val="bg1"/>
                </a:solidFill>
              </a:rPr>
              <a:t> start </a:t>
            </a:r>
            <a:r>
              <a:rPr lang="en-US" altLang="zh-CN" sz="2400" dirty="0" err="1">
                <a:solidFill>
                  <a:schemeClr val="bg1"/>
                </a:solidFill>
              </a:rPr>
              <a:t>nginx</a:t>
            </a:r>
            <a:r>
              <a:rPr lang="zh-CN" altLang="en-US" sz="2400" dirty="0">
                <a:solidFill>
                  <a:schemeClr val="bg1"/>
                </a:solidFill>
              </a:rPr>
              <a:t>，静态部分配置完成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网页服务器：让人看到这些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css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B9A381-8E9E-4425-A155-8C57FE31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06"/>
          <a:stretch/>
        </p:blipFill>
        <p:spPr>
          <a:xfrm>
            <a:off x="1107151" y="3429000"/>
            <a:ext cx="5018032" cy="3429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B90C58-9B4C-4BF6-B384-C3F28A11BED1}"/>
              </a:ext>
            </a:extLst>
          </p:cNvPr>
          <p:cNvSpPr txBox="1"/>
          <p:nvPr/>
        </p:nvSpPr>
        <p:spPr>
          <a:xfrm>
            <a:off x="6575950" y="4643863"/>
            <a:ext cx="5668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Windows + </a:t>
            </a:r>
            <a:r>
              <a:rPr lang="en-US" altLang="zh-CN" dirty="0" err="1">
                <a:solidFill>
                  <a:schemeClr val="bg1"/>
                </a:solidFill>
              </a:rPr>
              <a:t>nginx</a:t>
            </a:r>
            <a:r>
              <a:rPr lang="en-US" altLang="zh-CN" dirty="0">
                <a:solidFill>
                  <a:schemeClr val="bg1"/>
                </a:solidFill>
              </a:rPr>
              <a:t> + PHP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https://www.cnblogs.com/wwjchina/p/9804576.html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7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BEF4937-1BFF-4382-BA7C-EA2B5E470E28}"/>
              </a:ext>
            </a:extLst>
          </p:cNvPr>
          <p:cNvSpPr txBox="1"/>
          <p:nvPr/>
        </p:nvSpPr>
        <p:spPr>
          <a:xfrm>
            <a:off x="656384" y="1135440"/>
            <a:ext cx="11535616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方法很多，举去年两个火车票开发的例子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路线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r>
              <a:rPr lang="zh-CN" altLang="en-US" sz="2400" dirty="0">
                <a:solidFill>
                  <a:schemeClr val="bg1"/>
                </a:solidFill>
              </a:rPr>
              <a:t>：直接使用</a:t>
            </a:r>
            <a:r>
              <a:rPr lang="en-US" altLang="zh-CN" sz="2400" dirty="0">
                <a:solidFill>
                  <a:schemeClr val="bg1"/>
                </a:solidFill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</a:rPr>
              <a:t>flask web</a:t>
            </a:r>
            <a:r>
              <a:rPr lang="zh-CN" altLang="en-US" sz="2400" dirty="0">
                <a:solidFill>
                  <a:schemeClr val="bg1"/>
                </a:solidFill>
              </a:rPr>
              <a:t>框架对</a:t>
            </a:r>
            <a:r>
              <a:rPr lang="en-US" altLang="zh-CN" sz="2400" dirty="0" err="1">
                <a:solidFill>
                  <a:schemeClr val="bg1"/>
                </a:solidFill>
              </a:rPr>
              <a:t>url</a:t>
            </a:r>
            <a:r>
              <a:rPr lang="zh-CN" altLang="en-US" sz="2400" dirty="0">
                <a:solidFill>
                  <a:schemeClr val="bg1"/>
                </a:solidFill>
              </a:rPr>
              <a:t>请求做处理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Route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网页服务器：让人看到这些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css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8E127E-C22E-4C9A-8C1C-14B64CF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88" y="3035442"/>
            <a:ext cx="8235480" cy="30478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B0C585-12E8-4F0D-A897-0C574A31398A}"/>
              </a:ext>
            </a:extLst>
          </p:cNvPr>
          <p:cNvSpPr txBox="1"/>
          <p:nvPr/>
        </p:nvSpPr>
        <p:spPr>
          <a:xfrm>
            <a:off x="8609202" y="2463176"/>
            <a:ext cx="3395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https://www.w3cschool.cn/flask/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56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A910F8-8125-4248-94D8-1B0BA0D7B640}"/>
              </a:ext>
            </a:extLst>
          </p:cNvPr>
          <p:cNvSpPr txBox="1"/>
          <p:nvPr/>
        </p:nvSpPr>
        <p:spPr>
          <a:xfrm>
            <a:off x="447675" y="1640185"/>
            <a:ext cx="115157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总结：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无论是</a:t>
            </a:r>
            <a:r>
              <a:rPr lang="en-US" altLang="zh-CN" sz="3200" dirty="0">
                <a:solidFill>
                  <a:schemeClr val="bg1"/>
                </a:solidFill>
              </a:rPr>
              <a:t>Python + Flask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Django</a:t>
            </a:r>
            <a:r>
              <a:rPr lang="zh-CN" altLang="en-US" sz="3200" dirty="0">
                <a:solidFill>
                  <a:schemeClr val="bg1"/>
                </a:solidFill>
              </a:rPr>
              <a:t>，还是</a:t>
            </a:r>
            <a:r>
              <a:rPr lang="en-US" altLang="zh-CN" sz="3200" dirty="0">
                <a:solidFill>
                  <a:schemeClr val="bg1"/>
                </a:solidFill>
              </a:rPr>
              <a:t>Nginx</a:t>
            </a:r>
            <a:r>
              <a:rPr lang="zh-CN" altLang="en-US" sz="3200" dirty="0">
                <a:solidFill>
                  <a:schemeClr val="bg1"/>
                </a:solidFill>
              </a:rPr>
              <a:t>，网页服务器都做了这样一件事情：让你的</a:t>
            </a:r>
            <a:r>
              <a:rPr lang="en-US" altLang="zh-CN" sz="3200" dirty="0">
                <a:solidFill>
                  <a:schemeClr val="bg1"/>
                </a:solidFill>
              </a:rPr>
              <a:t>html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 err="1">
                <a:solidFill>
                  <a:schemeClr val="bg1"/>
                </a:solidFill>
              </a:rPr>
              <a:t>js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 err="1">
                <a:solidFill>
                  <a:schemeClr val="bg1"/>
                </a:solidFill>
              </a:rPr>
              <a:t>css</a:t>
            </a:r>
            <a:r>
              <a:rPr lang="zh-CN" altLang="en-US" sz="3200" dirty="0">
                <a:solidFill>
                  <a:schemeClr val="bg1"/>
                </a:solidFill>
              </a:rPr>
              <a:t>能被用户的浏览器访问。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至此你已经学会了编写并发布</a:t>
            </a:r>
            <a:r>
              <a:rPr lang="zh-CN" altLang="en-US" sz="3200" dirty="0">
                <a:solidFill>
                  <a:srgbClr val="FF0000"/>
                </a:solidFill>
              </a:rPr>
              <a:t>静态网页</a:t>
            </a:r>
            <a:r>
              <a:rPr lang="zh-CN" altLang="en-US" sz="3200" dirty="0">
                <a:solidFill>
                  <a:schemeClr val="bg1"/>
                </a:solidFill>
              </a:rPr>
              <a:t>内容。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足够做一些</a:t>
            </a:r>
            <a:r>
              <a:rPr lang="en-US" altLang="zh-CN" sz="3200" dirty="0" err="1">
                <a:solidFill>
                  <a:schemeClr val="bg1"/>
                </a:solidFill>
              </a:rPr>
              <a:t>Github</a:t>
            </a:r>
            <a:r>
              <a:rPr lang="zh-CN" altLang="en-US" sz="3200" dirty="0">
                <a:solidFill>
                  <a:schemeClr val="bg1"/>
                </a:solidFill>
              </a:rPr>
              <a:t>主页、个人博客、班级蹭吃蹭喝图</a:t>
            </a:r>
            <a:r>
              <a:rPr lang="en-US" altLang="zh-CN" sz="3200" dirty="0" err="1">
                <a:solidFill>
                  <a:schemeClr val="bg1"/>
                </a:solidFill>
              </a:rPr>
              <a:t>etc</a:t>
            </a:r>
            <a:r>
              <a:rPr lang="zh-CN" altLang="en-US" sz="3200" dirty="0">
                <a:solidFill>
                  <a:schemeClr val="bg1"/>
                </a:solidFill>
              </a:rPr>
              <a:t>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5B8CD0-5F06-4C31-908A-348D14FC391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A28BC09-7BC3-47EB-8741-7C444F7FD00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3EF40613-DCB3-4B42-BD88-09D7607D92DF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996A8E0-0622-4F1A-BADB-7F0D12A9F5C9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41CE26-7BE7-44B1-9A21-4AAC036EA9DA}"/>
              </a:ext>
            </a:extLst>
          </p:cNvPr>
          <p:cNvSpPr txBox="1"/>
          <p:nvPr/>
        </p:nvSpPr>
        <p:spPr>
          <a:xfrm>
            <a:off x="243281" y="1509909"/>
            <a:ext cx="118871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浏览器（前端）与网页服务器（后端）交互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目前网页服务器只是一个存着</a:t>
            </a:r>
            <a:r>
              <a:rPr lang="en-US" altLang="zh-CN" sz="2400" dirty="0">
                <a:solidFill>
                  <a:schemeClr val="bg1"/>
                </a:solidFill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</a:rPr>
              <a:t>文档的地方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如何让网页具有交互性？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一个简单的例子：在网页上提交框输入一个字符串，让服务器统计字符串有几个字母。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任务非常简单，</a:t>
            </a: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可以做，但现在要求将数据发给服务器，让服务器做统计。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静态部分：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</a:rPr>
              <a:t>包含一个表单，表单里一个输入框和一个提交按钮；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CSS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部分略过。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点击提交按钮以后要发生什么？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E78F858-D576-4547-AE74-24885812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24" y="367239"/>
            <a:ext cx="3362389" cy="24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2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4C85349-157C-4250-93F3-65526BABF9A6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AF29503-7479-4200-91CA-4879139B2DE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BCEFD7F-A30F-48C5-826A-A001FB31B937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9117A37-BAAD-4FBC-B4F4-9117D08B7143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前后端交互：前端展示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表单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47B5DA-6763-4C43-AEB2-F9813F7564F9}"/>
              </a:ext>
            </a:extLst>
          </p:cNvPr>
          <p:cNvGrpSpPr/>
          <p:nvPr/>
        </p:nvGrpSpPr>
        <p:grpSpPr>
          <a:xfrm>
            <a:off x="447675" y="1110707"/>
            <a:ext cx="6209612" cy="5455463"/>
            <a:chOff x="447675" y="1110707"/>
            <a:chExt cx="8059275" cy="70804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4860084-7B70-4901-996E-4B4C8E7D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1110707"/>
              <a:ext cx="8059275" cy="212437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58285C9-EC58-4B84-8048-39B629134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75" y="3235078"/>
              <a:ext cx="8059275" cy="200295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8213008-CC0C-4D59-A29D-10BBEB2A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75" y="5238031"/>
              <a:ext cx="8059274" cy="2953162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96F2717-62D0-4C3A-93F8-E306C088692E}"/>
              </a:ext>
            </a:extLst>
          </p:cNvPr>
          <p:cNvSpPr txBox="1"/>
          <p:nvPr/>
        </p:nvSpPr>
        <p:spPr>
          <a:xfrm>
            <a:off x="7500025" y="6488668"/>
            <a:ext cx="490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https://www.runoob.com/html/html-forms.html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C85A772-3740-4DAD-9E45-B8E6FFEDA796}"/>
              </a:ext>
            </a:extLst>
          </p:cNvPr>
          <p:cNvGrpSpPr/>
          <p:nvPr/>
        </p:nvGrpSpPr>
        <p:grpSpPr>
          <a:xfrm>
            <a:off x="7149161" y="2905621"/>
            <a:ext cx="4274117" cy="1046758"/>
            <a:chOff x="7149161" y="2905621"/>
            <a:chExt cx="4274117" cy="1046758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8DE7087-2A77-468B-8D4C-CB4E298B0F48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3F9FC90-12D7-48DF-ACD1-4CE7D4044C17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C6096E85-4C20-4C43-A42F-98B0E9536F7E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99A9CC6-7156-4DDE-A80E-DEF4DA7782EA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31275A7-C90F-4C5B-91FD-0422C5079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A8954E2-7C33-4F4C-A74D-E825B2B8BD09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8B97164-724D-4FA3-A30E-30AB78C7F013}"/>
              </a:ext>
            </a:extLst>
          </p:cNvPr>
          <p:cNvCxnSpPr>
            <a:cxnSpLocks/>
          </p:cNvCxnSpPr>
          <p:nvPr/>
        </p:nvCxnSpPr>
        <p:spPr>
          <a:xfrm>
            <a:off x="8093413" y="2461098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0BA6D08-A243-4AAD-BE0A-509AC106DA5C}"/>
              </a:ext>
            </a:extLst>
          </p:cNvPr>
          <p:cNvSpPr txBox="1"/>
          <p:nvPr/>
        </p:nvSpPr>
        <p:spPr>
          <a:xfrm>
            <a:off x="7770247" y="20576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表单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19B3DA5-78B9-49CA-A0E7-B5DA42AF5782}"/>
              </a:ext>
            </a:extLst>
          </p:cNvPr>
          <p:cNvSpPr/>
          <p:nvPr/>
        </p:nvSpPr>
        <p:spPr>
          <a:xfrm>
            <a:off x="3297677" y="5126477"/>
            <a:ext cx="865761" cy="272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3649450-C1C7-4A68-8899-6E23FB0667C9}"/>
              </a:ext>
            </a:extLst>
          </p:cNvPr>
          <p:cNvSpPr/>
          <p:nvPr/>
        </p:nvSpPr>
        <p:spPr>
          <a:xfrm>
            <a:off x="1589177" y="5126477"/>
            <a:ext cx="1708499" cy="272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7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4C85349-157C-4250-93F3-65526BABF9A6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AF29503-7479-4200-91CA-4879139B2DE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BCEFD7F-A30F-48C5-826A-A001FB31B937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9117A37-BAAD-4FBC-B4F4-9117D08B7143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13CDB3-B9F2-4C23-8D46-CE03E12D8332}"/>
              </a:ext>
            </a:extLst>
          </p:cNvPr>
          <p:cNvSpPr txBox="1"/>
          <p:nvPr/>
        </p:nvSpPr>
        <p:spPr>
          <a:xfrm>
            <a:off x="609495" y="1256329"/>
            <a:ext cx="105955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回忆：</a:t>
            </a:r>
            <a:r>
              <a:rPr lang="en-US" altLang="zh-CN" sz="2800" dirty="0">
                <a:solidFill>
                  <a:schemeClr val="bg1"/>
                </a:solidFill>
              </a:rPr>
              <a:t>B/S </a:t>
            </a:r>
            <a:r>
              <a:rPr lang="zh-CN" altLang="en-US" sz="2800" dirty="0">
                <a:solidFill>
                  <a:schemeClr val="bg1"/>
                </a:solidFill>
              </a:rPr>
              <a:t>模型，</a:t>
            </a:r>
            <a:r>
              <a:rPr lang="en-US" altLang="zh-CN" sz="2800" dirty="0">
                <a:solidFill>
                  <a:schemeClr val="bg1"/>
                </a:solidFill>
              </a:rPr>
              <a:t>HTTP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两种 </a:t>
            </a:r>
            <a:r>
              <a:rPr lang="en-US" altLang="zh-CN" sz="2800" dirty="0">
                <a:solidFill>
                  <a:schemeClr val="bg1"/>
                </a:solidFill>
              </a:rPr>
              <a:t>HTTP </a:t>
            </a:r>
            <a:r>
              <a:rPr lang="zh-CN" altLang="en-US" sz="2800" dirty="0">
                <a:solidFill>
                  <a:schemeClr val="bg1"/>
                </a:solidFill>
              </a:rPr>
              <a:t>请求方法：</a:t>
            </a:r>
            <a:r>
              <a:rPr lang="en-US" altLang="zh-CN" sz="2800" dirty="0">
                <a:solidFill>
                  <a:schemeClr val="bg1"/>
                </a:solidFill>
              </a:rPr>
              <a:t>GET </a:t>
            </a:r>
            <a:r>
              <a:rPr lang="zh-CN" altLang="en-US" sz="2800" dirty="0">
                <a:solidFill>
                  <a:schemeClr val="bg1"/>
                </a:solidFill>
              </a:rPr>
              <a:t>和 </a:t>
            </a:r>
            <a:r>
              <a:rPr lang="en-US" altLang="zh-CN" sz="2800" dirty="0">
                <a:solidFill>
                  <a:schemeClr val="bg1"/>
                </a:solidFill>
              </a:rPr>
              <a:t>POST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GET - </a:t>
            </a:r>
            <a:r>
              <a:rPr lang="zh-CN" altLang="en-US" sz="2400" dirty="0">
                <a:solidFill>
                  <a:schemeClr val="bg1"/>
                </a:solidFill>
              </a:rPr>
              <a:t>从指定的资源请求数据。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POST - </a:t>
            </a:r>
            <a:r>
              <a:rPr lang="zh-CN" altLang="en-US" sz="2400" dirty="0">
                <a:solidFill>
                  <a:schemeClr val="bg1"/>
                </a:solidFill>
              </a:rPr>
              <a:t>向指定的资源提交要被处理的数据。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43B9E1-8186-4D11-A1F1-BF147D776E7E}"/>
              </a:ext>
            </a:extLst>
          </p:cNvPr>
          <p:cNvGrpSpPr/>
          <p:nvPr/>
        </p:nvGrpSpPr>
        <p:grpSpPr>
          <a:xfrm>
            <a:off x="7149161" y="2905621"/>
            <a:ext cx="4274117" cy="1046758"/>
            <a:chOff x="7149161" y="2905621"/>
            <a:chExt cx="4274117" cy="1046758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0B0FAF5-A046-402F-9894-D08BCF1B7C27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623B148-72E3-4C9C-901F-3348CEE5C4BF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A6790E3-E488-4107-918B-83F6FD4E2EB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8A74313-7078-4021-8A7D-42AB4B6E775A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2534197-CBE6-4828-BB26-785252CFD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5201B1-7987-4AC3-ACF2-49F1646F8242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6EBDE04-B6D6-4F00-A43F-F95814360F27}"/>
              </a:ext>
            </a:extLst>
          </p:cNvPr>
          <p:cNvCxnSpPr>
            <a:cxnSpLocks/>
          </p:cNvCxnSpPr>
          <p:nvPr/>
        </p:nvCxnSpPr>
        <p:spPr>
          <a:xfrm>
            <a:off x="9298576" y="2461098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7014DB8-EA85-4289-B5C5-73741484172F}"/>
              </a:ext>
            </a:extLst>
          </p:cNvPr>
          <p:cNvSpPr txBox="1"/>
          <p:nvPr/>
        </p:nvSpPr>
        <p:spPr>
          <a:xfrm>
            <a:off x="8516053" y="2110160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 POST/GET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83EE12-E0D5-44A0-ADDB-910A37C41E94}"/>
              </a:ext>
            </a:extLst>
          </p:cNvPr>
          <p:cNvSpPr txBox="1"/>
          <p:nvPr/>
        </p:nvSpPr>
        <p:spPr>
          <a:xfrm>
            <a:off x="447675" y="1168298"/>
            <a:ext cx="100873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POST </a:t>
            </a:r>
            <a:r>
              <a:rPr lang="zh-CN" altLang="en-US" sz="2400" dirty="0">
                <a:solidFill>
                  <a:schemeClr val="bg1"/>
                </a:solidFill>
              </a:rPr>
              <a:t>方法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查询字符串（名称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>
                <a:solidFill>
                  <a:schemeClr val="bg1"/>
                </a:solidFill>
              </a:rPr>
              <a:t>值对）是在 </a:t>
            </a:r>
            <a:r>
              <a:rPr lang="en-US" altLang="zh-CN" sz="2400" dirty="0">
                <a:solidFill>
                  <a:schemeClr val="bg1"/>
                </a:solidFill>
              </a:rPr>
              <a:t>POST </a:t>
            </a:r>
            <a:r>
              <a:rPr lang="zh-CN" altLang="en-US" sz="2400" dirty="0">
                <a:solidFill>
                  <a:schemeClr val="bg1"/>
                </a:solidFill>
              </a:rPr>
              <a:t>请求的 </a:t>
            </a:r>
            <a:r>
              <a:rPr lang="en-US" altLang="zh-CN" sz="2400" dirty="0">
                <a:solidFill>
                  <a:schemeClr val="bg1"/>
                </a:solidFill>
              </a:rPr>
              <a:t>HTTP </a:t>
            </a:r>
            <a:r>
              <a:rPr lang="zh-CN" altLang="en-US" sz="2400" dirty="0">
                <a:solidFill>
                  <a:schemeClr val="bg1"/>
                </a:solidFill>
              </a:rPr>
              <a:t>消息主体中发送的。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F12 </a:t>
            </a:r>
            <a:r>
              <a:rPr lang="zh-CN" altLang="en-US" sz="2400" dirty="0">
                <a:solidFill>
                  <a:schemeClr val="bg1"/>
                </a:solidFill>
              </a:rPr>
              <a:t>查看请求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0B7EFE-4B95-4DF9-A3AA-6D0C6CEDEFC9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519B2C1E-CBD1-4BEB-9BEC-FAE3EE8F7767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D6C17ADC-AF6A-4B6A-AABF-DA640476CB81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10DD0CB-E217-403A-8C07-C4D1674BBA8C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EADBAD-E77F-42D2-B628-DFF598BD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" y="2901932"/>
            <a:ext cx="5687219" cy="13336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945D25-203D-4544-9A73-B57413A8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8" y="4235251"/>
            <a:ext cx="5685125" cy="5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5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4C85349-157C-4250-93F3-65526BABF9A6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AF29503-7479-4200-91CA-4879139B2DE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6BCEFD7F-A30F-48C5-826A-A001FB31B937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9117A37-BAAD-4FBC-B4F4-9117D08B7143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ECC05A-2F4A-43BE-B073-F1A0BA87029E}"/>
              </a:ext>
            </a:extLst>
          </p:cNvPr>
          <p:cNvSpPr txBox="1"/>
          <p:nvPr/>
        </p:nvSpPr>
        <p:spPr>
          <a:xfrm>
            <a:off x="447674" y="1110707"/>
            <a:ext cx="87546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GET </a:t>
            </a:r>
            <a:r>
              <a:rPr lang="zh-CN" altLang="en-US" sz="2400" dirty="0">
                <a:solidFill>
                  <a:schemeClr val="bg1"/>
                </a:solidFill>
              </a:rPr>
              <a:t>方法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</a:rPr>
              <a:t>http://ticket.cong258258.xyz/calc.html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582D46-D665-43AE-B0C3-6E718242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5" y="2517681"/>
            <a:ext cx="5837012" cy="41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5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0AD620-D0D9-49F6-8ECC-2356CEB2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4" y="2680367"/>
            <a:ext cx="4502984" cy="34975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06E271-596E-4EEE-ABF7-1398E4B986CF}"/>
              </a:ext>
            </a:extLst>
          </p:cNvPr>
          <p:cNvSpPr txBox="1"/>
          <p:nvPr/>
        </p:nvSpPr>
        <p:spPr>
          <a:xfrm>
            <a:off x="447674" y="1110707"/>
            <a:ext cx="97760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GET </a:t>
            </a:r>
            <a:r>
              <a:rPr lang="zh-CN" altLang="en-US" sz="2400" dirty="0">
                <a:solidFill>
                  <a:schemeClr val="bg1"/>
                </a:solidFill>
              </a:rPr>
              <a:t>方法（通过</a:t>
            </a:r>
            <a:r>
              <a:rPr lang="en-US" altLang="zh-CN" sz="2400" dirty="0" err="1">
                <a:solidFill>
                  <a:schemeClr val="bg1"/>
                </a:solidFill>
              </a:rPr>
              <a:t>url</a:t>
            </a:r>
            <a:r>
              <a:rPr lang="zh-CN" altLang="en-US" sz="2400" dirty="0">
                <a:solidFill>
                  <a:schemeClr val="bg1"/>
                </a:solidFill>
              </a:rPr>
              <a:t>带参数）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http://ticket.cong258258.xyz/ticketinquire.html?</a:t>
            </a:r>
          </a:p>
          <a:p>
            <a:r>
              <a:rPr lang="en-US" altLang="zh-CN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index_start_station</a:t>
            </a:r>
            <a:r>
              <a:rPr lang="zh-CN" altLang="en-US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北京市</a:t>
            </a:r>
            <a:r>
              <a:rPr lang="en-US" altLang="zh-CN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index_end_station</a:t>
            </a:r>
            <a:r>
              <a:rPr lang="zh-CN" altLang="en-US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天津市</a:t>
            </a:r>
            <a:r>
              <a:rPr lang="en-US" altLang="zh-CN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&amp;index_start_date=06-30</a:t>
            </a:r>
            <a:endParaRPr lang="en-US" altLang="zh-CN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5A7AE22-EB21-4EC6-BFB8-DCD702695DBF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81936819-C27B-497C-80B6-F6646A44647C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971B05F-6CC2-46EF-9824-6FE5545ACE84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CAE2E1A-6846-422A-B625-E640BC49AC0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8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F72E5F-E059-4FDC-8829-7DDCF03AAC65}"/>
              </a:ext>
            </a:extLst>
          </p:cNvPr>
          <p:cNvSpPr txBox="1"/>
          <p:nvPr/>
        </p:nvSpPr>
        <p:spPr>
          <a:xfrm>
            <a:off x="447675" y="1720840"/>
            <a:ext cx="81955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提供一个用户友好的图形操作页面，推荐实现跨平台的前端，如网页，</a:t>
            </a:r>
            <a:r>
              <a:rPr lang="en-US" altLang="zh-CN" sz="2400" dirty="0">
                <a:solidFill>
                  <a:schemeClr val="bg1"/>
                </a:solidFill>
              </a:rPr>
              <a:t>Qt</a:t>
            </a:r>
            <a:r>
              <a:rPr lang="zh-CN" altLang="en-US" sz="2400" dirty="0">
                <a:solidFill>
                  <a:schemeClr val="bg1"/>
                </a:solidFill>
              </a:rPr>
              <a:t>等。基本要求为：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前后端分离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用户能通过用户友好的图形界面完成后端接口提供的任何操作，并且能够正常地通过网络实现前后端通信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提供完整的</a:t>
            </a:r>
            <a:r>
              <a:rPr lang="en-US" altLang="zh-CN" sz="2400" dirty="0">
                <a:solidFill>
                  <a:schemeClr val="bg1"/>
                </a:solidFill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</a:rPr>
              <a:t>使用手册</a:t>
            </a:r>
            <a:r>
              <a:rPr lang="en-US" altLang="zh-CN" sz="2400" dirty="0">
                <a:solidFill>
                  <a:schemeClr val="bg1"/>
                </a:solidFill>
              </a:rPr>
              <a:t>》(</a:t>
            </a:r>
            <a:r>
              <a:rPr lang="zh-CN" altLang="en-US" sz="2400" dirty="0">
                <a:solidFill>
                  <a:schemeClr val="bg1"/>
                </a:solidFill>
              </a:rPr>
              <a:t>包括系统安装手册、用户手册等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36561D-1AB9-4700-BB9A-56CABA545DF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42E9D70-DCC2-423D-B332-1E475A9238E3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BF2E021-833C-440A-A041-2559FDFFAE6C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D0DCA47-1E52-4FCE-98FC-7A7FFEA917B0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我们要做什么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2DD270-4BBB-4B8B-B7F4-1775781933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88" y="679677"/>
            <a:ext cx="2537837" cy="54986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AF9255-8FD2-4469-A34C-CCD498A1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8" y="268663"/>
            <a:ext cx="11782223" cy="63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3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372A39E-4CF5-40F0-B916-B17A57AE43A0}"/>
              </a:ext>
            </a:extLst>
          </p:cNvPr>
          <p:cNvSpPr txBox="1"/>
          <p:nvPr/>
        </p:nvSpPr>
        <p:spPr>
          <a:xfrm>
            <a:off x="333172" y="1443841"/>
            <a:ext cx="54839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GET 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查询字符串（名称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值对）是在 </a:t>
            </a:r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请求的 </a:t>
            </a:r>
            <a:r>
              <a:rPr lang="en-US" altLang="zh-CN" dirty="0">
                <a:solidFill>
                  <a:schemeClr val="bg1"/>
                </a:solidFill>
              </a:rPr>
              <a:t>URL </a:t>
            </a:r>
            <a:r>
              <a:rPr lang="zh-CN" altLang="en-US" dirty="0">
                <a:solidFill>
                  <a:schemeClr val="bg1"/>
                </a:solidFill>
              </a:rPr>
              <a:t>中发送的：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请求可被缓存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请求保留在浏览器历史记录中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请求可被收藏为书签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请求不应在处理敏感数据时使用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请求有长度限制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GET </a:t>
            </a:r>
            <a:r>
              <a:rPr lang="zh-CN" altLang="en-US" dirty="0">
                <a:solidFill>
                  <a:schemeClr val="bg1"/>
                </a:solidFill>
              </a:rPr>
              <a:t>请求只应当用于取回数据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5AAAFD-112D-44E4-9DC9-E3B196FC0C8A}"/>
              </a:ext>
            </a:extLst>
          </p:cNvPr>
          <p:cNvSpPr txBox="1"/>
          <p:nvPr/>
        </p:nvSpPr>
        <p:spPr>
          <a:xfrm>
            <a:off x="6374860" y="1443841"/>
            <a:ext cx="54839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POST </a:t>
            </a:r>
            <a:r>
              <a:rPr lang="zh-CN" altLang="en-US" b="1" dirty="0">
                <a:solidFill>
                  <a:schemeClr val="bg1"/>
                </a:solidFill>
              </a:rPr>
              <a:t>方法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查询字符串（名称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值对）是在 </a:t>
            </a:r>
            <a:r>
              <a:rPr lang="en-US" altLang="zh-CN" dirty="0">
                <a:solidFill>
                  <a:schemeClr val="bg1"/>
                </a:solidFill>
              </a:rPr>
              <a:t>POST </a:t>
            </a:r>
            <a:r>
              <a:rPr lang="zh-CN" altLang="en-US" dirty="0">
                <a:solidFill>
                  <a:schemeClr val="bg1"/>
                </a:solidFill>
              </a:rPr>
              <a:t>请求的 </a:t>
            </a:r>
            <a:r>
              <a:rPr lang="en-US" altLang="zh-CN" dirty="0">
                <a:solidFill>
                  <a:schemeClr val="bg1"/>
                </a:solidFill>
              </a:rPr>
              <a:t>HTTP </a:t>
            </a:r>
            <a:r>
              <a:rPr lang="zh-CN" altLang="en-US" dirty="0">
                <a:solidFill>
                  <a:schemeClr val="bg1"/>
                </a:solidFill>
              </a:rPr>
              <a:t>消息主体中发送的：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POST </a:t>
            </a:r>
            <a:r>
              <a:rPr lang="zh-CN" altLang="en-US" dirty="0">
                <a:solidFill>
                  <a:schemeClr val="bg1"/>
                </a:solidFill>
              </a:rPr>
              <a:t>请求不会被缓存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POST </a:t>
            </a:r>
            <a:r>
              <a:rPr lang="zh-CN" altLang="en-US" dirty="0">
                <a:solidFill>
                  <a:schemeClr val="bg1"/>
                </a:solidFill>
              </a:rPr>
              <a:t>请求不会保留在浏览器历史记录中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POST </a:t>
            </a:r>
            <a:r>
              <a:rPr lang="zh-CN" altLang="en-US" dirty="0">
                <a:solidFill>
                  <a:schemeClr val="bg1"/>
                </a:solidFill>
              </a:rPr>
              <a:t>不能被收藏为书签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POST </a:t>
            </a:r>
            <a:r>
              <a:rPr lang="zh-CN" altLang="en-US" dirty="0">
                <a:solidFill>
                  <a:schemeClr val="bg1"/>
                </a:solidFill>
              </a:rPr>
              <a:t>请求对数据长度没有要求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4E148F-C97C-4A05-8480-7DF368CEA3F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CC7ACBF4-2112-4604-89F6-2F5AE7022C52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C4FAA75-97BB-49CA-BFD7-C34728B40408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AA7D62C-43D6-4BCE-8375-84CE7817704C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GET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POST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7F3A5C-8DB6-49AA-8927-AC412FFEC823}"/>
              </a:ext>
            </a:extLst>
          </p:cNvPr>
          <p:cNvSpPr txBox="1"/>
          <p:nvPr/>
        </p:nvSpPr>
        <p:spPr>
          <a:xfrm>
            <a:off x="333172" y="5183326"/>
            <a:ext cx="9776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两者都可以用来提交表单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6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4E148F-C97C-4A05-8480-7DF368CEA3F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CC7ACBF4-2112-4604-89F6-2F5AE7022C52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C4FAA75-97BB-49CA-BFD7-C34728B40408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AA7D62C-43D6-4BCE-8375-84CE7817704C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前后端交互：后端（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PHP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7FEF78-0AC8-4433-9A91-66584B87FE3B}"/>
              </a:ext>
            </a:extLst>
          </p:cNvPr>
          <p:cNvSpPr txBox="1"/>
          <p:nvPr/>
        </p:nvSpPr>
        <p:spPr>
          <a:xfrm>
            <a:off x="609495" y="1374311"/>
            <a:ext cx="9886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网页服务器（后端）需要处理从前端发来的数据</a:t>
            </a:r>
            <a:endParaRPr lang="en-US" altLang="zh-CN" sz="24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路线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PHP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脚本</a:t>
            </a:r>
            <a:endParaRPr lang="en-US" altLang="zh-CN" sz="24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PHP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脚本处理数据后，返回一个新的页面</a:t>
            </a:r>
            <a:endParaRPr lang="en-US" altLang="zh-CN" sz="24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BD59D9-A785-4D99-B0FE-8CD529A3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4" y="2666569"/>
            <a:ext cx="10666612" cy="31152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88809D-D631-454A-A5D2-9A5BCDF40457}"/>
              </a:ext>
            </a:extLst>
          </p:cNvPr>
          <p:cNvGrpSpPr/>
          <p:nvPr/>
        </p:nvGrpSpPr>
        <p:grpSpPr>
          <a:xfrm>
            <a:off x="7625816" y="1204747"/>
            <a:ext cx="4274117" cy="1046758"/>
            <a:chOff x="7149161" y="2905621"/>
            <a:chExt cx="4274117" cy="104675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C8A1F4-77A5-429F-BA2E-8F06DF4ACF5F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46C3B07-538A-4F8F-B042-C2FE29367178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F8AD7CF-3AAF-49C6-A5C3-AF2FB43D6800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F4F5C82-5443-457B-8942-1BA869838A7A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A879BF7-870C-43A1-ABA7-23AC043C3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64E13DA-C84D-4502-81A9-F65F1101E5DD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9ADC74-3EDB-49D6-B6D1-E56A0699A16B}"/>
              </a:ext>
            </a:extLst>
          </p:cNvPr>
          <p:cNvCxnSpPr>
            <a:cxnSpLocks/>
          </p:cNvCxnSpPr>
          <p:nvPr/>
        </p:nvCxnSpPr>
        <p:spPr>
          <a:xfrm>
            <a:off x="11117412" y="760224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19ADB67-D619-4FA2-BB60-57706C6292B5}"/>
              </a:ext>
            </a:extLst>
          </p:cNvPr>
          <p:cNvSpPr txBox="1"/>
          <p:nvPr/>
        </p:nvSpPr>
        <p:spPr>
          <a:xfrm>
            <a:off x="10877540" y="38082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8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4E148F-C97C-4A05-8480-7DF368CEA3F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CC7ACBF4-2112-4604-89F6-2F5AE7022C52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C4FAA75-97BB-49CA-BFD7-C34728B40408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AA7D62C-43D6-4BCE-8375-84CE7817704C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前后端交互：后端（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Python + Flask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7FEF78-0AC8-4433-9A91-66584B87FE3B}"/>
              </a:ext>
            </a:extLst>
          </p:cNvPr>
          <p:cNvSpPr txBox="1"/>
          <p:nvPr/>
        </p:nvSpPr>
        <p:spPr>
          <a:xfrm>
            <a:off x="609495" y="1374311"/>
            <a:ext cx="9886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网页服务器（后端）需要处理从前端发来的数据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路线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Python + 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Flask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处理数据后，返回一个新的页面</a:t>
            </a:r>
            <a:endParaRPr lang="en-US" altLang="zh-CN" sz="24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260248-1C88-45E4-8CED-6FC36412D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4" y="2668015"/>
            <a:ext cx="9886650" cy="387696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EBC882-067B-4893-950F-6DF0D4EF728E}"/>
              </a:ext>
            </a:extLst>
          </p:cNvPr>
          <p:cNvGrpSpPr/>
          <p:nvPr/>
        </p:nvGrpSpPr>
        <p:grpSpPr>
          <a:xfrm>
            <a:off x="7625816" y="1204747"/>
            <a:ext cx="4274117" cy="1046758"/>
            <a:chOff x="7149161" y="2905621"/>
            <a:chExt cx="4274117" cy="104675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75C90A1-5E05-4D6B-89E9-E81749319522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B150E6C-F05D-4A5C-9ADD-2EAA6EEB970C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B642A8E-067A-4359-94E0-0F6C9FFFA47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F4C520-61E4-4929-B936-0562B8960532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170FD2A-9184-4032-8A38-E523FE113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4FC500C-2116-4EAD-8579-D01B862B3D2A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A49E73-BC2E-4FB3-8712-0F5369729DC5}"/>
              </a:ext>
            </a:extLst>
          </p:cNvPr>
          <p:cNvCxnSpPr>
            <a:cxnSpLocks/>
          </p:cNvCxnSpPr>
          <p:nvPr/>
        </p:nvCxnSpPr>
        <p:spPr>
          <a:xfrm>
            <a:off x="11117412" y="760224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1B5A576-8614-48E2-A80C-2E9907110591}"/>
              </a:ext>
            </a:extLst>
          </p:cNvPr>
          <p:cNvSpPr txBox="1"/>
          <p:nvPr/>
        </p:nvSpPr>
        <p:spPr>
          <a:xfrm>
            <a:off x="10348964" y="428488"/>
            <a:ext cx="15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Python + Flask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3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5B8CD0-5F06-4C31-908A-348D14FC391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A28BC09-7BC3-47EB-8741-7C444F7FD00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3EF40613-DCB3-4B42-BD88-09D7607D92DF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996A8E0-0622-4F1A-BADB-7F0D12A9F5C9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41CE26-7BE7-44B1-9A21-4AAC036EA9DA}"/>
              </a:ext>
            </a:extLst>
          </p:cNvPr>
          <p:cNvSpPr txBox="1"/>
          <p:nvPr/>
        </p:nvSpPr>
        <p:spPr>
          <a:xfrm>
            <a:off x="447675" y="1110707"/>
            <a:ext cx="118871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总结：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浏览器（前端）与网页服务器（后端）交互：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提交表单 </a:t>
            </a:r>
            <a:r>
              <a:rPr lang="en-US" altLang="zh-CN" sz="3200" dirty="0">
                <a:solidFill>
                  <a:schemeClr val="bg1"/>
                </a:solidFill>
              </a:rPr>
              <a:t>--&gt; </a:t>
            </a:r>
            <a:r>
              <a:rPr lang="zh-CN" altLang="en-US" sz="3200" dirty="0">
                <a:solidFill>
                  <a:schemeClr val="bg1"/>
                </a:solidFill>
              </a:rPr>
              <a:t>服务器处理 </a:t>
            </a:r>
            <a:r>
              <a:rPr lang="en-US" altLang="zh-CN" sz="3200" dirty="0">
                <a:solidFill>
                  <a:schemeClr val="bg1"/>
                </a:solidFill>
              </a:rPr>
              <a:t>--&gt; </a:t>
            </a:r>
            <a:r>
              <a:rPr lang="zh-CN" altLang="en-US" sz="3200" dirty="0">
                <a:solidFill>
                  <a:schemeClr val="bg1"/>
                </a:solidFill>
              </a:rPr>
              <a:t>返回一个新的页面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E78F858-D576-4547-AE74-24885812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505" y="11096"/>
            <a:ext cx="3362389" cy="240033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B5D3756-3980-4856-946B-A11285585560}"/>
              </a:ext>
            </a:extLst>
          </p:cNvPr>
          <p:cNvGrpSpPr/>
          <p:nvPr/>
        </p:nvGrpSpPr>
        <p:grpSpPr>
          <a:xfrm>
            <a:off x="3476909" y="4775232"/>
            <a:ext cx="4274117" cy="1046758"/>
            <a:chOff x="7149161" y="2905621"/>
            <a:chExt cx="4274117" cy="104675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3095125-F812-4ED0-994B-1D6F889723E3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468413D-C769-44A6-B419-427B5FD634EB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D669985-6D70-4211-93CE-CA6AD2091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8B2307-B5F9-48B5-8C28-58990B978D24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4B2D43E-8796-46F3-80D4-63AFEC4DA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E8A554-B474-4B8B-8E5C-9159F52BB98B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A387F2-DD06-4616-8E68-87BB34B9A63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626324" y="3852178"/>
            <a:ext cx="14074" cy="923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99EC67-A884-417A-919A-0F693052E9E1}"/>
              </a:ext>
            </a:extLst>
          </p:cNvPr>
          <p:cNvSpPr txBox="1"/>
          <p:nvPr/>
        </p:nvSpPr>
        <p:spPr>
          <a:xfrm>
            <a:off x="4857876" y="3482846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 POST/GET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3983BD3-0D1C-42C5-8C1C-135F1B3BAA9E}"/>
              </a:ext>
            </a:extLst>
          </p:cNvPr>
          <p:cNvCxnSpPr>
            <a:cxnSpLocks/>
          </p:cNvCxnSpPr>
          <p:nvPr/>
        </p:nvCxnSpPr>
        <p:spPr>
          <a:xfrm>
            <a:off x="4328809" y="4330709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69B7BE-EC85-4245-A8A4-C7D635D09D9E}"/>
              </a:ext>
            </a:extLst>
          </p:cNvPr>
          <p:cNvSpPr txBox="1"/>
          <p:nvPr/>
        </p:nvSpPr>
        <p:spPr>
          <a:xfrm>
            <a:off x="4005643" y="3927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表单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2B53E3-C4F3-41EB-AF67-EC3412494560}"/>
              </a:ext>
            </a:extLst>
          </p:cNvPr>
          <p:cNvCxnSpPr>
            <a:cxnSpLocks/>
          </p:cNvCxnSpPr>
          <p:nvPr/>
        </p:nvCxnSpPr>
        <p:spPr>
          <a:xfrm>
            <a:off x="6891083" y="4296588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549578D-4AF0-424E-ABC2-1403606F072A}"/>
              </a:ext>
            </a:extLst>
          </p:cNvPr>
          <p:cNvSpPr txBox="1"/>
          <p:nvPr/>
        </p:nvSpPr>
        <p:spPr>
          <a:xfrm>
            <a:off x="5949488" y="3943493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Python + Flask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0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5B8CD0-5F06-4C31-908A-348D14FC391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A28BC09-7BC3-47EB-8741-7C444F7FD00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3EF40613-DCB3-4B42-BD88-09D7607D92DF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996A8E0-0622-4F1A-BADB-7F0D12A9F5C9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前后端交互：异步（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5D3756-3980-4856-946B-A11285585560}"/>
              </a:ext>
            </a:extLst>
          </p:cNvPr>
          <p:cNvGrpSpPr/>
          <p:nvPr/>
        </p:nvGrpSpPr>
        <p:grpSpPr>
          <a:xfrm>
            <a:off x="6939963" y="4434762"/>
            <a:ext cx="4274117" cy="1046758"/>
            <a:chOff x="7149161" y="2905621"/>
            <a:chExt cx="4274117" cy="104675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3095125-F812-4ED0-994B-1D6F889723E3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468413D-C769-44A6-B419-427B5FD634EB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D669985-6D70-4211-93CE-CA6AD2091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8B2307-B5F9-48B5-8C28-58990B978D24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4B2D43E-8796-46F3-80D4-63AFEC4DA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E8A554-B474-4B8B-8E5C-9159F52BB98B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A387F2-DD06-4616-8E68-87BB34B9A63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089378" y="3511708"/>
            <a:ext cx="14074" cy="923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99EC67-A884-417A-919A-0F693052E9E1}"/>
              </a:ext>
            </a:extLst>
          </p:cNvPr>
          <p:cNvSpPr txBox="1"/>
          <p:nvPr/>
        </p:nvSpPr>
        <p:spPr>
          <a:xfrm>
            <a:off x="8320930" y="3142376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 POST/GET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3983BD3-0D1C-42C5-8C1C-135F1B3BAA9E}"/>
              </a:ext>
            </a:extLst>
          </p:cNvPr>
          <p:cNvCxnSpPr>
            <a:cxnSpLocks/>
          </p:cNvCxnSpPr>
          <p:nvPr/>
        </p:nvCxnSpPr>
        <p:spPr>
          <a:xfrm>
            <a:off x="7791863" y="3990239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69B7BE-EC85-4245-A8A4-C7D635D09D9E}"/>
              </a:ext>
            </a:extLst>
          </p:cNvPr>
          <p:cNvSpPr txBox="1"/>
          <p:nvPr/>
        </p:nvSpPr>
        <p:spPr>
          <a:xfrm>
            <a:off x="7468697" y="3586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表单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2B53E3-C4F3-41EB-AF67-EC3412494560}"/>
              </a:ext>
            </a:extLst>
          </p:cNvPr>
          <p:cNvCxnSpPr>
            <a:cxnSpLocks/>
          </p:cNvCxnSpPr>
          <p:nvPr/>
        </p:nvCxnSpPr>
        <p:spPr>
          <a:xfrm>
            <a:off x="10354137" y="3956118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549578D-4AF0-424E-ABC2-1403606F072A}"/>
              </a:ext>
            </a:extLst>
          </p:cNvPr>
          <p:cNvSpPr txBox="1"/>
          <p:nvPr/>
        </p:nvSpPr>
        <p:spPr>
          <a:xfrm>
            <a:off x="9412542" y="3603023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Python + Flask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289132-4BC3-4B8A-85BB-0C9D5F79DF33}"/>
              </a:ext>
            </a:extLst>
          </p:cNvPr>
          <p:cNvSpPr txBox="1"/>
          <p:nvPr/>
        </p:nvSpPr>
        <p:spPr>
          <a:xfrm>
            <a:off x="551526" y="1201624"/>
            <a:ext cx="109800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传统方法：提交表单 </a:t>
            </a:r>
            <a:r>
              <a:rPr lang="en-US" altLang="zh-CN" sz="2400" dirty="0">
                <a:solidFill>
                  <a:schemeClr val="bg1"/>
                </a:solidFill>
              </a:rPr>
              <a:t>--&gt; </a:t>
            </a:r>
            <a:r>
              <a:rPr lang="zh-CN" altLang="en-US" sz="2400" dirty="0">
                <a:solidFill>
                  <a:schemeClr val="bg1"/>
                </a:solidFill>
              </a:rPr>
              <a:t>服务器处理 </a:t>
            </a:r>
            <a:r>
              <a:rPr lang="en-US" altLang="zh-CN" sz="2400" dirty="0">
                <a:solidFill>
                  <a:schemeClr val="bg1"/>
                </a:solidFill>
              </a:rPr>
              <a:t>--&gt; </a:t>
            </a:r>
            <a:r>
              <a:rPr lang="zh-CN" altLang="en-US" sz="2400" dirty="0">
                <a:solidFill>
                  <a:schemeClr val="bg1"/>
                </a:solidFill>
              </a:rPr>
              <a:t>返回一个新的页面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但有时我们不想离开当前页面，此时我们需要手动控制接到来自服务器的响应数据后的行为（对页面部分元素进行刷新）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如，查票时，我们不希望返回新页面，在当前页面弹出一个表格是更直观的用户体验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33F27B0-2B8F-4C4C-9756-147DCFC6C3A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9089378" y="5400597"/>
            <a:ext cx="14074" cy="474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A904711-8171-4A06-BFD5-76B3C9AC0F21}"/>
              </a:ext>
            </a:extLst>
          </p:cNvPr>
          <p:cNvSpPr txBox="1"/>
          <p:nvPr/>
        </p:nvSpPr>
        <p:spPr>
          <a:xfrm>
            <a:off x="8787827" y="591786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AJAX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7255E35-9E45-43A8-A598-051C681B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5" y="3316633"/>
            <a:ext cx="5587333" cy="26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5B8CD0-5F06-4C31-908A-348D14FC3914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0A28BC09-7BC3-47EB-8741-7C444F7FD00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3EF40613-DCB3-4B42-BD88-09D7607D92DF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996A8E0-0622-4F1A-BADB-7F0D12A9F5C9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前后端交互：异步（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5D3756-3980-4856-946B-A11285585560}"/>
              </a:ext>
            </a:extLst>
          </p:cNvPr>
          <p:cNvGrpSpPr/>
          <p:nvPr/>
        </p:nvGrpSpPr>
        <p:grpSpPr>
          <a:xfrm>
            <a:off x="6939963" y="4434762"/>
            <a:ext cx="4274117" cy="1046758"/>
            <a:chOff x="7149161" y="2905621"/>
            <a:chExt cx="4274117" cy="104675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3095125-F812-4ED0-994B-1D6F889723E3}"/>
                </a:ext>
              </a:extLst>
            </p:cNvPr>
            <p:cNvSpPr/>
            <p:nvPr/>
          </p:nvSpPr>
          <p:spPr>
            <a:xfrm>
              <a:off x="7149161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468413D-C769-44A6-B419-427B5FD634EB}"/>
                </a:ext>
              </a:extLst>
            </p:cNvPr>
            <p:cNvSpPr/>
            <p:nvPr/>
          </p:nvSpPr>
          <p:spPr>
            <a:xfrm>
              <a:off x="9678682" y="2905621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endParaRPr lang="zh-CN" altLang="en-US" sz="2000" kern="1200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D669985-6D70-4211-93CE-CA6AD2091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57" y="33174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8B2307-B5F9-48B5-8C28-58990B978D24}"/>
                </a:ext>
              </a:extLst>
            </p:cNvPr>
            <p:cNvSpPr txBox="1"/>
            <p:nvPr/>
          </p:nvSpPr>
          <p:spPr>
            <a:xfrm>
              <a:off x="8979106" y="29056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请求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4B2D43E-8796-46F3-80D4-63AFEC4DA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3757" y="3469858"/>
              <a:ext cx="784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E8A554-B474-4B8B-8E5C-9159F52BB98B}"/>
                </a:ext>
              </a:extLst>
            </p:cNvPr>
            <p:cNvSpPr txBox="1"/>
            <p:nvPr/>
          </p:nvSpPr>
          <p:spPr>
            <a:xfrm>
              <a:off x="8975410" y="35021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响应</a:t>
              </a: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A387F2-DD06-4616-8E68-87BB34B9A63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089378" y="3511708"/>
            <a:ext cx="14074" cy="923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99EC67-A884-417A-919A-0F693052E9E1}"/>
              </a:ext>
            </a:extLst>
          </p:cNvPr>
          <p:cNvSpPr txBox="1"/>
          <p:nvPr/>
        </p:nvSpPr>
        <p:spPr>
          <a:xfrm>
            <a:off x="8320930" y="3142376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 POST/GET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3983BD3-0D1C-42C5-8C1C-135F1B3BAA9E}"/>
              </a:ext>
            </a:extLst>
          </p:cNvPr>
          <p:cNvCxnSpPr>
            <a:cxnSpLocks/>
          </p:cNvCxnSpPr>
          <p:nvPr/>
        </p:nvCxnSpPr>
        <p:spPr>
          <a:xfrm>
            <a:off x="7791863" y="3990239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B69B7BE-EC85-4245-A8A4-C7D635D09D9E}"/>
              </a:ext>
            </a:extLst>
          </p:cNvPr>
          <p:cNvSpPr txBox="1"/>
          <p:nvPr/>
        </p:nvSpPr>
        <p:spPr>
          <a:xfrm>
            <a:off x="7468697" y="35867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表单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2B53E3-C4F3-41EB-AF67-EC3412494560}"/>
              </a:ext>
            </a:extLst>
          </p:cNvPr>
          <p:cNvCxnSpPr>
            <a:cxnSpLocks/>
          </p:cNvCxnSpPr>
          <p:nvPr/>
        </p:nvCxnSpPr>
        <p:spPr>
          <a:xfrm>
            <a:off x="10354137" y="3956118"/>
            <a:ext cx="0" cy="444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549578D-4AF0-424E-ABC2-1403606F072A}"/>
              </a:ext>
            </a:extLst>
          </p:cNvPr>
          <p:cNvSpPr txBox="1"/>
          <p:nvPr/>
        </p:nvSpPr>
        <p:spPr>
          <a:xfrm>
            <a:off x="9412542" y="3603023"/>
            <a:ext cx="26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Python + Flask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289132-4BC3-4B8A-85BB-0C9D5F79DF33}"/>
              </a:ext>
            </a:extLst>
          </p:cNvPr>
          <p:cNvSpPr txBox="1"/>
          <p:nvPr/>
        </p:nvSpPr>
        <p:spPr>
          <a:xfrm>
            <a:off x="551526" y="1201624"/>
            <a:ext cx="109800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传统方法：提交表单 </a:t>
            </a:r>
            <a:r>
              <a:rPr lang="en-US" altLang="zh-CN" sz="2400" dirty="0">
                <a:solidFill>
                  <a:schemeClr val="bg1"/>
                </a:solidFill>
              </a:rPr>
              <a:t>--&gt; </a:t>
            </a:r>
            <a:r>
              <a:rPr lang="zh-CN" altLang="en-US" sz="2400" dirty="0">
                <a:solidFill>
                  <a:schemeClr val="bg1"/>
                </a:solidFill>
              </a:rPr>
              <a:t>服务器处理 </a:t>
            </a:r>
            <a:r>
              <a:rPr lang="en-US" altLang="zh-CN" sz="2400" dirty="0">
                <a:solidFill>
                  <a:schemeClr val="bg1"/>
                </a:solidFill>
              </a:rPr>
              <a:t>--&gt; </a:t>
            </a:r>
            <a:r>
              <a:rPr lang="zh-CN" altLang="en-US" sz="2400" dirty="0">
                <a:solidFill>
                  <a:schemeClr val="bg1"/>
                </a:solidFill>
              </a:rPr>
              <a:t>返回一个新的页面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但有时我们不想离开当前页面，此时我们需要手动控制接到来自服务器的响应数据后的行为（对页面部分元素进行刷新）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如，查票时，我们不希望返回新页面，在当前页面弹出一个表格是更直观的用户体验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33F27B0-2B8F-4C4C-9756-147DCFC6C3A2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9089378" y="5400597"/>
            <a:ext cx="14074" cy="474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A904711-8171-4A06-BFD5-76B3C9AC0F21}"/>
              </a:ext>
            </a:extLst>
          </p:cNvPr>
          <p:cNvSpPr txBox="1"/>
          <p:nvPr/>
        </p:nvSpPr>
        <p:spPr>
          <a:xfrm>
            <a:off x="8787827" y="591786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AJAX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7255E35-9E45-43A8-A598-051C681B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5" y="3316633"/>
            <a:ext cx="5587333" cy="26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7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6CA7D9D-ADC4-40E8-AB94-4EC24E81A182}"/>
              </a:ext>
            </a:extLst>
          </p:cNvPr>
          <p:cNvSpPr txBox="1"/>
          <p:nvPr/>
        </p:nvSpPr>
        <p:spPr>
          <a:xfrm>
            <a:off x="447675" y="1335879"/>
            <a:ext cx="10768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AJAX </a:t>
            </a:r>
            <a:r>
              <a:rPr lang="zh-CN" altLang="en-US" sz="2400" dirty="0">
                <a:solidFill>
                  <a:schemeClr val="bg1"/>
                </a:solidFill>
              </a:rPr>
              <a:t>通过在后台与服务器进行少量数据交换，使网页实现异步更新。这意味着可以在不重载整个页面的情况下，对网页的某些部分进行更新。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传统的网页（不使用 </a:t>
            </a:r>
            <a:r>
              <a:rPr lang="en-US" altLang="zh-CN" sz="2400" dirty="0">
                <a:solidFill>
                  <a:schemeClr val="bg1"/>
                </a:solidFill>
              </a:rPr>
              <a:t>AJAX</a:t>
            </a:r>
            <a:r>
              <a:rPr lang="zh-CN" altLang="en-US" sz="2400" dirty="0">
                <a:solidFill>
                  <a:schemeClr val="bg1"/>
                </a:solidFill>
              </a:rPr>
              <a:t>）如果需要更新内容，必须重载整个页面。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750ECB-2B9A-4426-8C23-051DCD17534E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CB16913-883D-4FF3-9712-2EC1C924C22A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7F194BB-41C9-4B46-AD6E-5E31ECAB997D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C12EBD4-CF97-4304-8085-025DAAF3719A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前后端交互：异步（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2475A9-6A05-4C92-81D7-DD530FC4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61" y="2995369"/>
            <a:ext cx="5972277" cy="31935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886212-32AC-40AF-8B51-4C237ADAC166}"/>
              </a:ext>
            </a:extLst>
          </p:cNvPr>
          <p:cNvSpPr txBox="1"/>
          <p:nvPr/>
        </p:nvSpPr>
        <p:spPr>
          <a:xfrm>
            <a:off x="2820905" y="627870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https://www.runoob.com/php/php-ajax-intro.html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53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750ECB-2B9A-4426-8C23-051DCD17534E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CB16913-883D-4FF3-9712-2EC1C924C22A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7F194BB-41C9-4B46-AD6E-5E31ECAB997D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C12EBD4-CF97-4304-8085-025DAAF3719A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前后端交互：异步（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FCB233-56CF-4A1D-A691-7BDD9D98757E}"/>
              </a:ext>
            </a:extLst>
          </p:cNvPr>
          <p:cNvSpPr txBox="1"/>
          <p:nvPr/>
        </p:nvSpPr>
        <p:spPr>
          <a:xfrm>
            <a:off x="7840696" y="2041706"/>
            <a:ext cx="4134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AJAX</a:t>
            </a:r>
            <a:r>
              <a:rPr lang="zh-CN" altLang="en-US" dirty="0">
                <a:solidFill>
                  <a:schemeClr val="bg1"/>
                </a:solidFill>
              </a:rPr>
              <a:t>前端（</a:t>
            </a:r>
            <a:r>
              <a:rPr lang="en-US" altLang="zh-CN" dirty="0">
                <a:solidFill>
                  <a:schemeClr val="bg1"/>
                </a:solidFill>
              </a:rPr>
              <a:t>JavaScript</a:t>
            </a:r>
            <a:r>
              <a:rPr lang="zh-CN" altLang="en-US" dirty="0">
                <a:solidFill>
                  <a:schemeClr val="bg1"/>
                </a:solidFill>
              </a:rPr>
              <a:t>，使用了</a:t>
            </a:r>
            <a:r>
              <a:rPr lang="en-US" altLang="zh-CN" dirty="0">
                <a:solidFill>
                  <a:schemeClr val="bg1"/>
                </a:solidFill>
              </a:rPr>
              <a:t>jQuery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在收到</a:t>
            </a:r>
            <a:r>
              <a:rPr lang="en-US" altLang="zh-CN" dirty="0" err="1">
                <a:solidFill>
                  <a:schemeClr val="bg1"/>
                </a:solidFill>
              </a:rPr>
              <a:t>response_text</a:t>
            </a:r>
            <a:r>
              <a:rPr lang="zh-CN" altLang="en-US" dirty="0">
                <a:solidFill>
                  <a:schemeClr val="bg1"/>
                </a:solidFill>
              </a:rPr>
              <a:t>以后可以在回调函数中灵活处理数据并对前端作出动态修改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在点击按钮后构造请求提交给后端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安利 </a:t>
            </a:r>
            <a:r>
              <a:rPr lang="en-US" altLang="zh-CN" dirty="0" err="1">
                <a:solidFill>
                  <a:schemeClr val="bg1"/>
                </a:solidFill>
              </a:rPr>
              <a:t>ajaxForm</a:t>
            </a:r>
            <a:r>
              <a:rPr lang="zh-CN" altLang="en-US" dirty="0">
                <a:solidFill>
                  <a:schemeClr val="bg1"/>
                </a:solidFill>
              </a:rPr>
              <a:t>插件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大量数据传输用</a:t>
            </a:r>
            <a:r>
              <a:rPr lang="en-US" altLang="zh-CN" dirty="0">
                <a:solidFill>
                  <a:schemeClr val="bg1"/>
                </a:solidFill>
              </a:rPr>
              <a:t>json</a:t>
            </a:r>
            <a:r>
              <a:rPr lang="zh-CN" altLang="en-US" dirty="0">
                <a:solidFill>
                  <a:schemeClr val="bg1"/>
                </a:solidFill>
              </a:rPr>
              <a:t>格式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CC0030-C69E-461D-ACA0-90479940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" y="1110707"/>
            <a:ext cx="6315956" cy="5001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958DF2-B180-4CFE-AA23-38AB40FC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" y="1863286"/>
            <a:ext cx="677322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750ECB-2B9A-4426-8C23-051DCD17534E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CB16913-883D-4FF3-9712-2EC1C924C22A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7F194BB-41C9-4B46-AD6E-5E31ECAB997D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C12EBD4-CF97-4304-8085-025DAAF3719A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Flask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Jinja2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FCB233-56CF-4A1D-A691-7BDD9D98757E}"/>
              </a:ext>
            </a:extLst>
          </p:cNvPr>
          <p:cNvSpPr txBox="1"/>
          <p:nvPr/>
        </p:nvSpPr>
        <p:spPr>
          <a:xfrm>
            <a:off x="656384" y="1425741"/>
            <a:ext cx="1086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Jinja2</a:t>
            </a:r>
            <a:r>
              <a:rPr lang="zh-CN" altLang="en-US" sz="2400" dirty="0">
                <a:solidFill>
                  <a:schemeClr val="bg1"/>
                </a:solidFill>
              </a:rPr>
              <a:t>的模版渲染语法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适合内容较固定的页面，是一种只依赖后端不依赖</a:t>
            </a: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的填充内容的方案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形如</a:t>
            </a:r>
            <a:r>
              <a:rPr lang="en-US" altLang="zh-CN" sz="2400" dirty="0">
                <a:solidFill>
                  <a:schemeClr val="bg1"/>
                </a:solidFill>
              </a:rPr>
              <a:t>{{ </a:t>
            </a:r>
            <a:r>
              <a:rPr lang="zh-CN" altLang="en-US" sz="2400" dirty="0">
                <a:solidFill>
                  <a:schemeClr val="bg1"/>
                </a:solidFill>
              </a:rPr>
              <a:t>占位符 </a:t>
            </a:r>
            <a:r>
              <a:rPr lang="en-US" altLang="zh-CN" sz="2400" dirty="0">
                <a:solidFill>
                  <a:schemeClr val="bg1"/>
                </a:solidFill>
              </a:rPr>
              <a:t>}}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4106B-A1A5-4EB2-A0DC-415B1F2E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749973"/>
            <a:ext cx="6179286" cy="3291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BEF96-89E1-40D4-877E-92561BF0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6239138"/>
            <a:ext cx="7863296" cy="4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前后端交互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A910F8-8125-4248-94D8-1B0BA0D7B640}"/>
              </a:ext>
            </a:extLst>
          </p:cNvPr>
          <p:cNvSpPr txBox="1"/>
          <p:nvPr/>
        </p:nvSpPr>
        <p:spPr>
          <a:xfrm>
            <a:off x="865093" y="1640185"/>
            <a:ext cx="110983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总结：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AJAX + JS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Jinja2</a:t>
            </a:r>
          </a:p>
        </p:txBody>
      </p:sp>
    </p:spTree>
    <p:extLst>
      <p:ext uri="{BB962C8B-B14F-4D97-AF65-F5344CB8AC3E}">
        <p14:creationId xmlns:p14="http://schemas.microsoft.com/office/powerpoint/2010/main" val="275075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E35A89-A256-42E5-9277-48B3FF1D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6E7EDE-1AC9-490C-896B-895611FAD905}"/>
              </a:ext>
            </a:extLst>
          </p:cNvPr>
          <p:cNvSpPr txBox="1"/>
          <p:nvPr/>
        </p:nvSpPr>
        <p:spPr>
          <a:xfrm>
            <a:off x="1041008" y="1871003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B/S, Browser &amp; Server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DB7696-F52C-4E64-A76E-2F5BF97643FA}"/>
              </a:ext>
            </a:extLst>
          </p:cNvPr>
          <p:cNvSpPr txBox="1"/>
          <p:nvPr/>
        </p:nvSpPr>
        <p:spPr>
          <a:xfrm>
            <a:off x="1151205" y="3598984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C/S, Client &amp; Server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0138D1-4925-49F9-A01B-D6E34090259A}"/>
              </a:ext>
            </a:extLst>
          </p:cNvPr>
          <p:cNvSpPr txBox="1"/>
          <p:nvPr/>
        </p:nvSpPr>
        <p:spPr>
          <a:xfrm>
            <a:off x="1151205" y="5326965"/>
            <a:ext cx="4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微信电脑版 和 微信网页版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57DB4B-C5A6-40DA-8FA7-8D4B4CC2910A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Credit to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范舟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@ACM Class 2016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5. </a:t>
            </a:r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网页服务器与逻辑或数据服务器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D84036-3CC4-480C-88C4-5460808E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21" y="3378639"/>
            <a:ext cx="6245158" cy="347936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430A0FD-355A-4DC7-93C7-29A3D2F04253}"/>
              </a:ext>
            </a:extLst>
          </p:cNvPr>
          <p:cNvGrpSpPr/>
          <p:nvPr/>
        </p:nvGrpSpPr>
        <p:grpSpPr>
          <a:xfrm>
            <a:off x="2781266" y="1426225"/>
            <a:ext cx="6629467" cy="1046758"/>
            <a:chOff x="1570222" y="1747240"/>
            <a:chExt cx="6629467" cy="1046758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A8520FA8-69D3-4B01-86F5-40303FAC66AD}"/>
                </a:ext>
              </a:extLst>
            </p:cNvPr>
            <p:cNvSpPr/>
            <p:nvPr/>
          </p:nvSpPr>
          <p:spPr>
            <a:xfrm rot="10800000">
              <a:off x="3292106" y="2054290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头: 右 4">
              <a:extLst>
                <a:ext uri="{FF2B5EF4-FFF2-40B4-BE49-F238E27FC236}">
                  <a16:creationId xmlns:a16="http://schemas.microsoft.com/office/drawing/2014/main" id="{E1C237D1-0AFC-413D-96EA-743EE5FFEFDC}"/>
                </a:ext>
              </a:extLst>
            </p:cNvPr>
            <p:cNvSpPr txBox="1"/>
            <p:nvPr/>
          </p:nvSpPr>
          <p:spPr>
            <a:xfrm rot="10800000">
              <a:off x="3421904" y="2140822"/>
              <a:ext cx="422331" cy="259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B0B7099-85A2-4FE7-AF7C-903F18F6F6B3}"/>
                </a:ext>
              </a:extLst>
            </p:cNvPr>
            <p:cNvSpPr/>
            <p:nvPr/>
          </p:nvSpPr>
          <p:spPr>
            <a:xfrm>
              <a:off x="1570222" y="1747240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网页客户端（用户侧）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3507F0A-6047-4B8F-8133-3BA8295BBCC1}"/>
                </a:ext>
              </a:extLst>
            </p:cNvPr>
            <p:cNvSpPr/>
            <p:nvPr/>
          </p:nvSpPr>
          <p:spPr>
            <a:xfrm>
              <a:off x="4254488" y="2062744"/>
              <a:ext cx="548420" cy="432660"/>
            </a:xfrm>
            <a:custGeom>
              <a:avLst/>
              <a:gdLst>
                <a:gd name="connsiteX0" fmla="*/ 0 w 548420"/>
                <a:gd name="connsiteY0" fmla="*/ 86532 h 432660"/>
                <a:gd name="connsiteX1" fmla="*/ 332090 w 548420"/>
                <a:gd name="connsiteY1" fmla="*/ 86532 h 432660"/>
                <a:gd name="connsiteX2" fmla="*/ 332090 w 548420"/>
                <a:gd name="connsiteY2" fmla="*/ 0 h 432660"/>
                <a:gd name="connsiteX3" fmla="*/ 548420 w 548420"/>
                <a:gd name="connsiteY3" fmla="*/ 216330 h 432660"/>
                <a:gd name="connsiteX4" fmla="*/ 332090 w 548420"/>
                <a:gd name="connsiteY4" fmla="*/ 432660 h 432660"/>
                <a:gd name="connsiteX5" fmla="*/ 332090 w 548420"/>
                <a:gd name="connsiteY5" fmla="*/ 346128 h 432660"/>
                <a:gd name="connsiteX6" fmla="*/ 0 w 548420"/>
                <a:gd name="connsiteY6" fmla="*/ 346128 h 432660"/>
                <a:gd name="connsiteX7" fmla="*/ 0 w 548420"/>
                <a:gd name="connsiteY7" fmla="*/ 86532 h 43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420" h="432660">
                  <a:moveTo>
                    <a:pt x="0" y="86532"/>
                  </a:moveTo>
                  <a:lnTo>
                    <a:pt x="332090" y="86532"/>
                  </a:lnTo>
                  <a:lnTo>
                    <a:pt x="332090" y="0"/>
                  </a:lnTo>
                  <a:lnTo>
                    <a:pt x="548420" y="216330"/>
                  </a:lnTo>
                  <a:lnTo>
                    <a:pt x="332090" y="432660"/>
                  </a:lnTo>
                  <a:lnTo>
                    <a:pt x="332090" y="346128"/>
                  </a:lnTo>
                  <a:lnTo>
                    <a:pt x="0" y="346128"/>
                  </a:lnTo>
                  <a:lnTo>
                    <a:pt x="0" y="8653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6532" rIns="129798" bIns="8653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849266C-D08E-4602-9D58-93875935E748}"/>
                </a:ext>
              </a:extLst>
            </p:cNvPr>
            <p:cNvSpPr/>
            <p:nvPr/>
          </p:nvSpPr>
          <p:spPr>
            <a:xfrm>
              <a:off x="4012658" y="1747240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000" kern="1200" dirty="0"/>
                <a:t>后端服务器</a:t>
              </a:r>
              <a:r>
                <a:rPr lang="en-US" altLang="zh-CN" sz="2000" kern="1200" dirty="0"/>
                <a:t>PHP</a:t>
              </a:r>
              <a:r>
                <a:rPr lang="zh-CN" altLang="en-US" sz="2000" dirty="0"/>
                <a:t> </a:t>
              </a:r>
              <a:r>
                <a:rPr lang="en-US" altLang="zh-CN" sz="2000" kern="1200" dirty="0"/>
                <a:t>Python</a:t>
              </a:r>
              <a:endParaRPr lang="zh-CN" altLang="en-US" sz="2000" kern="1200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AC2A3BE-2AC9-431F-BC8B-38F854BB7144}"/>
                </a:ext>
              </a:extLst>
            </p:cNvPr>
            <p:cNvSpPr/>
            <p:nvPr/>
          </p:nvSpPr>
          <p:spPr>
            <a:xfrm>
              <a:off x="6455093" y="1747240"/>
              <a:ext cx="1744596" cy="1046758"/>
            </a:xfrm>
            <a:custGeom>
              <a:avLst/>
              <a:gdLst>
                <a:gd name="connsiteX0" fmla="*/ 0 w 1744596"/>
                <a:gd name="connsiteY0" fmla="*/ 104676 h 1046758"/>
                <a:gd name="connsiteX1" fmla="*/ 104676 w 1744596"/>
                <a:gd name="connsiteY1" fmla="*/ 0 h 1046758"/>
                <a:gd name="connsiteX2" fmla="*/ 1639920 w 1744596"/>
                <a:gd name="connsiteY2" fmla="*/ 0 h 1046758"/>
                <a:gd name="connsiteX3" fmla="*/ 1744596 w 1744596"/>
                <a:gd name="connsiteY3" fmla="*/ 104676 h 1046758"/>
                <a:gd name="connsiteX4" fmla="*/ 1744596 w 1744596"/>
                <a:gd name="connsiteY4" fmla="*/ 942082 h 1046758"/>
                <a:gd name="connsiteX5" fmla="*/ 1639920 w 1744596"/>
                <a:gd name="connsiteY5" fmla="*/ 1046758 h 1046758"/>
                <a:gd name="connsiteX6" fmla="*/ 104676 w 1744596"/>
                <a:gd name="connsiteY6" fmla="*/ 1046758 h 1046758"/>
                <a:gd name="connsiteX7" fmla="*/ 0 w 1744596"/>
                <a:gd name="connsiteY7" fmla="*/ 942082 h 1046758"/>
                <a:gd name="connsiteX8" fmla="*/ 0 w 1744596"/>
                <a:gd name="connsiteY8" fmla="*/ 104676 h 10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96" h="1046758">
                  <a:moveTo>
                    <a:pt x="0" y="104676"/>
                  </a:moveTo>
                  <a:cubicBezTo>
                    <a:pt x="0" y="46865"/>
                    <a:pt x="46865" y="0"/>
                    <a:pt x="104676" y="0"/>
                  </a:cubicBezTo>
                  <a:lnTo>
                    <a:pt x="1639920" y="0"/>
                  </a:lnTo>
                  <a:cubicBezTo>
                    <a:pt x="1697731" y="0"/>
                    <a:pt x="1744596" y="46865"/>
                    <a:pt x="1744596" y="104676"/>
                  </a:cubicBezTo>
                  <a:lnTo>
                    <a:pt x="1744596" y="942082"/>
                  </a:lnTo>
                  <a:cubicBezTo>
                    <a:pt x="1744596" y="999893"/>
                    <a:pt x="1697731" y="1046758"/>
                    <a:pt x="1639920" y="1046758"/>
                  </a:cubicBezTo>
                  <a:lnTo>
                    <a:pt x="104676" y="1046758"/>
                  </a:lnTo>
                  <a:cubicBezTo>
                    <a:pt x="46865" y="1046758"/>
                    <a:pt x="0" y="999893"/>
                    <a:pt x="0" y="942082"/>
                  </a:cubicBezTo>
                  <a:lnTo>
                    <a:pt x="0" y="10467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858" tIns="106858" rIns="106858" bIns="106858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读写数据库</a:t>
              </a:r>
              <a:endParaRPr lang="en-US" altLang="zh-CN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MySQL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SQLite</a:t>
              </a:r>
              <a:endParaRPr lang="zh-CN" altLang="en-US" sz="2000" kern="1200" dirty="0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EEFE0D7-D265-4388-916E-85F6B1B15C62}"/>
                </a:ext>
              </a:extLst>
            </p:cNvPr>
            <p:cNvSpPr/>
            <p:nvPr/>
          </p:nvSpPr>
          <p:spPr>
            <a:xfrm>
              <a:off x="5882619" y="2062744"/>
              <a:ext cx="552129" cy="432660"/>
            </a:xfrm>
            <a:custGeom>
              <a:avLst/>
              <a:gdLst>
                <a:gd name="connsiteX0" fmla="*/ 0 w 552129"/>
                <a:gd name="connsiteY0" fmla="*/ 86532 h 432660"/>
                <a:gd name="connsiteX1" fmla="*/ 335799 w 552129"/>
                <a:gd name="connsiteY1" fmla="*/ 86532 h 432660"/>
                <a:gd name="connsiteX2" fmla="*/ 335799 w 552129"/>
                <a:gd name="connsiteY2" fmla="*/ 0 h 432660"/>
                <a:gd name="connsiteX3" fmla="*/ 552129 w 552129"/>
                <a:gd name="connsiteY3" fmla="*/ 216330 h 432660"/>
                <a:gd name="connsiteX4" fmla="*/ 335799 w 552129"/>
                <a:gd name="connsiteY4" fmla="*/ 432660 h 432660"/>
                <a:gd name="connsiteX5" fmla="*/ 335799 w 552129"/>
                <a:gd name="connsiteY5" fmla="*/ 346128 h 432660"/>
                <a:gd name="connsiteX6" fmla="*/ 0 w 552129"/>
                <a:gd name="connsiteY6" fmla="*/ 346128 h 432660"/>
                <a:gd name="connsiteX7" fmla="*/ 0 w 552129"/>
                <a:gd name="connsiteY7" fmla="*/ 86532 h 43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129" h="432660">
                  <a:moveTo>
                    <a:pt x="0" y="86532"/>
                  </a:moveTo>
                  <a:lnTo>
                    <a:pt x="335799" y="86532"/>
                  </a:lnTo>
                  <a:lnTo>
                    <a:pt x="335799" y="0"/>
                  </a:lnTo>
                  <a:lnTo>
                    <a:pt x="552129" y="216330"/>
                  </a:lnTo>
                  <a:lnTo>
                    <a:pt x="335799" y="432660"/>
                  </a:lnTo>
                  <a:lnTo>
                    <a:pt x="335799" y="346128"/>
                  </a:lnTo>
                  <a:lnTo>
                    <a:pt x="0" y="346128"/>
                  </a:lnTo>
                  <a:lnTo>
                    <a:pt x="0" y="8653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6532" rIns="129798" bIns="8653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8ACCA3-4990-4946-ACE4-F510EB115E8B}"/>
                </a:ext>
              </a:extLst>
            </p:cNvPr>
            <p:cNvSpPr/>
            <p:nvPr/>
          </p:nvSpPr>
          <p:spPr>
            <a:xfrm>
              <a:off x="3533936" y="2051977"/>
              <a:ext cx="552129" cy="432660"/>
            </a:xfrm>
            <a:custGeom>
              <a:avLst/>
              <a:gdLst>
                <a:gd name="connsiteX0" fmla="*/ 0 w 552129"/>
                <a:gd name="connsiteY0" fmla="*/ 86532 h 432660"/>
                <a:gd name="connsiteX1" fmla="*/ 335799 w 552129"/>
                <a:gd name="connsiteY1" fmla="*/ 86532 h 432660"/>
                <a:gd name="connsiteX2" fmla="*/ 335799 w 552129"/>
                <a:gd name="connsiteY2" fmla="*/ 0 h 432660"/>
                <a:gd name="connsiteX3" fmla="*/ 552129 w 552129"/>
                <a:gd name="connsiteY3" fmla="*/ 216330 h 432660"/>
                <a:gd name="connsiteX4" fmla="*/ 335799 w 552129"/>
                <a:gd name="connsiteY4" fmla="*/ 432660 h 432660"/>
                <a:gd name="connsiteX5" fmla="*/ 335799 w 552129"/>
                <a:gd name="connsiteY5" fmla="*/ 346128 h 432660"/>
                <a:gd name="connsiteX6" fmla="*/ 0 w 552129"/>
                <a:gd name="connsiteY6" fmla="*/ 346128 h 432660"/>
                <a:gd name="connsiteX7" fmla="*/ 0 w 552129"/>
                <a:gd name="connsiteY7" fmla="*/ 86532 h 43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129" h="432660">
                  <a:moveTo>
                    <a:pt x="0" y="86532"/>
                  </a:moveTo>
                  <a:lnTo>
                    <a:pt x="335799" y="86532"/>
                  </a:lnTo>
                  <a:lnTo>
                    <a:pt x="335799" y="0"/>
                  </a:lnTo>
                  <a:lnTo>
                    <a:pt x="552129" y="216330"/>
                  </a:lnTo>
                  <a:lnTo>
                    <a:pt x="335799" y="432660"/>
                  </a:lnTo>
                  <a:lnTo>
                    <a:pt x="335799" y="346128"/>
                  </a:lnTo>
                  <a:lnTo>
                    <a:pt x="0" y="346128"/>
                  </a:lnTo>
                  <a:lnTo>
                    <a:pt x="0" y="8653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6532" rIns="129798" bIns="8653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928FD98F-8702-474C-BB09-CC3C70D6919E}"/>
                </a:ext>
              </a:extLst>
            </p:cNvPr>
            <p:cNvSpPr/>
            <p:nvPr/>
          </p:nvSpPr>
          <p:spPr>
            <a:xfrm rot="10800000">
              <a:off x="5723019" y="2062744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F4F45EC-8AA9-4E1A-9A3D-9AC6C9FE34AE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Credit to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范舟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@ACM Class 2016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F77973-9D76-4D25-AA1E-0B509FB14982}"/>
              </a:ext>
            </a:extLst>
          </p:cNvPr>
          <p:cNvSpPr txBox="1"/>
          <p:nvPr/>
        </p:nvSpPr>
        <p:spPr>
          <a:xfrm>
            <a:off x="3488194" y="26644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https://www.runoob.com/mysql/mysql-tutorial.html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80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5. </a:t>
            </a:r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网页服务器与逻辑或数据服务器通信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64CA45-BD36-437F-B464-8AFDBBC51DFA}"/>
              </a:ext>
            </a:extLst>
          </p:cNvPr>
          <p:cNvGrpSpPr/>
          <p:nvPr/>
        </p:nvGrpSpPr>
        <p:grpSpPr>
          <a:xfrm rot="10800000">
            <a:off x="5402490" y="1998251"/>
            <a:ext cx="552129" cy="432660"/>
            <a:chOff x="6692385" y="689359"/>
            <a:chExt cx="552129" cy="432660"/>
          </a:xfrm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BAB2AA8C-038A-43ED-9760-4D49DF3BED8E}"/>
                </a:ext>
              </a:extLst>
            </p:cNvPr>
            <p:cNvSpPr/>
            <p:nvPr/>
          </p:nvSpPr>
          <p:spPr>
            <a:xfrm>
              <a:off x="6692385" y="689359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头: 右 4">
              <a:extLst>
                <a:ext uri="{FF2B5EF4-FFF2-40B4-BE49-F238E27FC236}">
                  <a16:creationId xmlns:a16="http://schemas.microsoft.com/office/drawing/2014/main" id="{DF852796-FF74-48C9-9574-9425EF555A16}"/>
                </a:ext>
              </a:extLst>
            </p:cNvPr>
            <p:cNvSpPr txBox="1"/>
            <p:nvPr/>
          </p:nvSpPr>
          <p:spPr>
            <a:xfrm>
              <a:off x="6692385" y="775891"/>
              <a:ext cx="422331" cy="259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2A6A7A5-BC43-4690-936C-C70FDC72F54C}"/>
              </a:ext>
            </a:extLst>
          </p:cNvPr>
          <p:cNvSpPr/>
          <p:nvPr/>
        </p:nvSpPr>
        <p:spPr>
          <a:xfrm rot="10800000">
            <a:off x="2933013" y="2005652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箭头: 右 4">
            <a:extLst>
              <a:ext uri="{FF2B5EF4-FFF2-40B4-BE49-F238E27FC236}">
                <a16:creationId xmlns:a16="http://schemas.microsoft.com/office/drawing/2014/main" id="{701D3A42-B61D-4B0C-B2E8-377698031572}"/>
              </a:ext>
            </a:extLst>
          </p:cNvPr>
          <p:cNvSpPr txBox="1"/>
          <p:nvPr/>
        </p:nvSpPr>
        <p:spPr>
          <a:xfrm rot="10800000">
            <a:off x="3062811" y="2092184"/>
            <a:ext cx="422331" cy="2595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C3CED46-3172-4A15-AA20-65F401390B4B}"/>
              </a:ext>
            </a:extLst>
          </p:cNvPr>
          <p:cNvSpPr/>
          <p:nvPr/>
        </p:nvSpPr>
        <p:spPr>
          <a:xfrm>
            <a:off x="1211129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网页客户端（用户侧）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2492465-47FC-4F94-B287-DB44A5736E7E}"/>
              </a:ext>
            </a:extLst>
          </p:cNvPr>
          <p:cNvSpPr/>
          <p:nvPr/>
        </p:nvSpPr>
        <p:spPr>
          <a:xfrm>
            <a:off x="3895395" y="2014106"/>
            <a:ext cx="548420" cy="432660"/>
          </a:xfrm>
          <a:custGeom>
            <a:avLst/>
            <a:gdLst>
              <a:gd name="connsiteX0" fmla="*/ 0 w 548420"/>
              <a:gd name="connsiteY0" fmla="*/ 86532 h 432660"/>
              <a:gd name="connsiteX1" fmla="*/ 332090 w 548420"/>
              <a:gd name="connsiteY1" fmla="*/ 86532 h 432660"/>
              <a:gd name="connsiteX2" fmla="*/ 332090 w 548420"/>
              <a:gd name="connsiteY2" fmla="*/ 0 h 432660"/>
              <a:gd name="connsiteX3" fmla="*/ 548420 w 548420"/>
              <a:gd name="connsiteY3" fmla="*/ 216330 h 432660"/>
              <a:gd name="connsiteX4" fmla="*/ 332090 w 548420"/>
              <a:gd name="connsiteY4" fmla="*/ 432660 h 432660"/>
              <a:gd name="connsiteX5" fmla="*/ 332090 w 548420"/>
              <a:gd name="connsiteY5" fmla="*/ 346128 h 432660"/>
              <a:gd name="connsiteX6" fmla="*/ 0 w 548420"/>
              <a:gd name="connsiteY6" fmla="*/ 346128 h 432660"/>
              <a:gd name="connsiteX7" fmla="*/ 0 w 548420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420" h="432660">
                <a:moveTo>
                  <a:pt x="0" y="86532"/>
                </a:moveTo>
                <a:lnTo>
                  <a:pt x="332090" y="86532"/>
                </a:lnTo>
                <a:lnTo>
                  <a:pt x="332090" y="0"/>
                </a:lnTo>
                <a:lnTo>
                  <a:pt x="548420" y="216330"/>
                </a:lnTo>
                <a:lnTo>
                  <a:pt x="332090" y="432660"/>
                </a:lnTo>
                <a:lnTo>
                  <a:pt x="332090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DC5E3BD-230F-4296-A373-1D31850E4E0E}"/>
              </a:ext>
            </a:extLst>
          </p:cNvPr>
          <p:cNvSpPr/>
          <p:nvPr/>
        </p:nvSpPr>
        <p:spPr>
          <a:xfrm>
            <a:off x="3653565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网页</a:t>
            </a:r>
            <a:r>
              <a:rPr lang="zh-CN" sz="2000" kern="1200" dirty="0"/>
              <a:t>服务器</a:t>
            </a:r>
            <a:r>
              <a:rPr lang="zh-CN" altLang="en-US" sz="2000" kern="1200" dirty="0"/>
              <a:t>（</a:t>
            </a:r>
            <a:r>
              <a:rPr lang="en-US" altLang="zh-CN" sz="2000" kern="1200" dirty="0"/>
              <a:t>PHP Python</a:t>
            </a:r>
            <a:r>
              <a:rPr lang="zh-CN" altLang="en-US" sz="2000" kern="1200" dirty="0"/>
              <a:t>）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4237EEF-DA05-450F-88EB-CA97197E0C1B}"/>
              </a:ext>
            </a:extLst>
          </p:cNvPr>
          <p:cNvSpPr/>
          <p:nvPr/>
        </p:nvSpPr>
        <p:spPr>
          <a:xfrm>
            <a:off x="5588882" y="1999728"/>
            <a:ext cx="485071" cy="432660"/>
          </a:xfrm>
          <a:custGeom>
            <a:avLst/>
            <a:gdLst>
              <a:gd name="connsiteX0" fmla="*/ 0 w 485071"/>
              <a:gd name="connsiteY0" fmla="*/ 86532 h 432660"/>
              <a:gd name="connsiteX1" fmla="*/ 268741 w 485071"/>
              <a:gd name="connsiteY1" fmla="*/ 86532 h 432660"/>
              <a:gd name="connsiteX2" fmla="*/ 268741 w 485071"/>
              <a:gd name="connsiteY2" fmla="*/ 0 h 432660"/>
              <a:gd name="connsiteX3" fmla="*/ 485071 w 485071"/>
              <a:gd name="connsiteY3" fmla="*/ 216330 h 432660"/>
              <a:gd name="connsiteX4" fmla="*/ 268741 w 485071"/>
              <a:gd name="connsiteY4" fmla="*/ 432660 h 432660"/>
              <a:gd name="connsiteX5" fmla="*/ 268741 w 485071"/>
              <a:gd name="connsiteY5" fmla="*/ 346128 h 432660"/>
              <a:gd name="connsiteX6" fmla="*/ 0 w 485071"/>
              <a:gd name="connsiteY6" fmla="*/ 346128 h 432660"/>
              <a:gd name="connsiteX7" fmla="*/ 0 w 485071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071" h="432660">
                <a:moveTo>
                  <a:pt x="0" y="86532"/>
                </a:moveTo>
                <a:lnTo>
                  <a:pt x="268741" y="86532"/>
                </a:lnTo>
                <a:lnTo>
                  <a:pt x="268741" y="0"/>
                </a:lnTo>
                <a:lnTo>
                  <a:pt x="485071" y="216330"/>
                </a:lnTo>
                <a:lnTo>
                  <a:pt x="268741" y="432660"/>
                </a:lnTo>
                <a:lnTo>
                  <a:pt x="268741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0675794-CBF5-438A-A384-B1AB518B3E1F}"/>
              </a:ext>
            </a:extLst>
          </p:cNvPr>
          <p:cNvSpPr/>
          <p:nvPr/>
        </p:nvSpPr>
        <p:spPr>
          <a:xfrm>
            <a:off x="6096000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C++ </a:t>
            </a:r>
            <a:r>
              <a:rPr lang="en-US" altLang="zh-CN" sz="2000" kern="1200" dirty="0" err="1"/>
              <a:t>balabala</a:t>
            </a:r>
            <a:endParaRPr lang="zh-CN" altLang="en-US" sz="2000" kern="1200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313F897-AE0C-4C81-B7B1-DF4AFA701AB5}"/>
              </a:ext>
            </a:extLst>
          </p:cNvPr>
          <p:cNvSpPr/>
          <p:nvPr/>
        </p:nvSpPr>
        <p:spPr>
          <a:xfrm>
            <a:off x="7902984" y="2005651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36BBB17-56E9-48C2-9803-5F1C2C59B9CF}"/>
              </a:ext>
            </a:extLst>
          </p:cNvPr>
          <p:cNvSpPr/>
          <p:nvPr/>
        </p:nvSpPr>
        <p:spPr>
          <a:xfrm>
            <a:off x="8538436" y="1698602"/>
            <a:ext cx="1821271" cy="1046758"/>
          </a:xfrm>
          <a:custGeom>
            <a:avLst/>
            <a:gdLst>
              <a:gd name="connsiteX0" fmla="*/ 0 w 1821271"/>
              <a:gd name="connsiteY0" fmla="*/ 104676 h 1046758"/>
              <a:gd name="connsiteX1" fmla="*/ 104676 w 1821271"/>
              <a:gd name="connsiteY1" fmla="*/ 0 h 1046758"/>
              <a:gd name="connsiteX2" fmla="*/ 1716595 w 1821271"/>
              <a:gd name="connsiteY2" fmla="*/ 0 h 1046758"/>
              <a:gd name="connsiteX3" fmla="*/ 1821271 w 1821271"/>
              <a:gd name="connsiteY3" fmla="*/ 104676 h 1046758"/>
              <a:gd name="connsiteX4" fmla="*/ 1821271 w 1821271"/>
              <a:gd name="connsiteY4" fmla="*/ 942082 h 1046758"/>
              <a:gd name="connsiteX5" fmla="*/ 1716595 w 1821271"/>
              <a:gd name="connsiteY5" fmla="*/ 1046758 h 1046758"/>
              <a:gd name="connsiteX6" fmla="*/ 104676 w 1821271"/>
              <a:gd name="connsiteY6" fmla="*/ 1046758 h 1046758"/>
              <a:gd name="connsiteX7" fmla="*/ 0 w 1821271"/>
              <a:gd name="connsiteY7" fmla="*/ 942082 h 1046758"/>
              <a:gd name="connsiteX8" fmla="*/ 0 w 1821271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271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716595" y="0"/>
                </a:lnTo>
                <a:cubicBezTo>
                  <a:pt x="1774406" y="0"/>
                  <a:pt x="1821271" y="46865"/>
                  <a:pt x="1821271" y="104676"/>
                </a:cubicBezTo>
                <a:lnTo>
                  <a:pt x="1821271" y="942082"/>
                </a:lnTo>
                <a:cubicBezTo>
                  <a:pt x="1821271" y="999893"/>
                  <a:pt x="1774406" y="1046758"/>
                  <a:pt x="1716595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基于</a:t>
            </a:r>
            <a:r>
              <a:rPr lang="en-US" altLang="zh-CN" sz="2000" kern="1200" dirty="0"/>
              <a:t>B+</a:t>
            </a:r>
            <a:r>
              <a:rPr lang="zh-CN" altLang="en-US" sz="2000" kern="1200" dirty="0"/>
              <a:t>树的</a:t>
            </a:r>
            <a:r>
              <a:rPr lang="en-US" altLang="zh-CN" sz="2000" kern="1200" dirty="0"/>
              <a:t>C++</a:t>
            </a:r>
            <a:r>
              <a:rPr lang="zh-CN" altLang="en-US" sz="2000" kern="1200" dirty="0"/>
              <a:t>后端</a:t>
            </a:r>
            <a:endParaRPr lang="en-US" altLang="zh-CN" sz="2000" kern="1200" dirty="0"/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（提交</a:t>
            </a:r>
            <a:r>
              <a:rPr lang="en-US" altLang="zh-CN" sz="2000" dirty="0" err="1"/>
              <a:t>oj</a:t>
            </a:r>
            <a:r>
              <a:rPr lang="zh-CN" altLang="en-US" sz="2000" dirty="0"/>
              <a:t>部分）</a:t>
            </a:r>
            <a:endParaRPr lang="zh-CN" altLang="en-US" sz="2000" kern="1200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7BA85-F7E8-4ECC-9606-58EF8D1D59F1}"/>
              </a:ext>
            </a:extLst>
          </p:cNvPr>
          <p:cNvSpPr/>
          <p:nvPr/>
        </p:nvSpPr>
        <p:spPr>
          <a:xfrm>
            <a:off x="3186779" y="2003338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C31E001F-BE72-4E77-A15F-BC6E89976518}"/>
              </a:ext>
            </a:extLst>
          </p:cNvPr>
          <p:cNvSpPr/>
          <p:nvPr/>
        </p:nvSpPr>
        <p:spPr>
          <a:xfrm rot="10800000">
            <a:off x="7705912" y="1998251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37B5598-28E4-4D28-B6E6-254E01441573}"/>
              </a:ext>
            </a:extLst>
          </p:cNvPr>
          <p:cNvCxnSpPr>
            <a:cxnSpLocks/>
          </p:cNvCxnSpPr>
          <p:nvPr/>
        </p:nvCxnSpPr>
        <p:spPr>
          <a:xfrm flipV="1">
            <a:off x="5743453" y="2351781"/>
            <a:ext cx="0" cy="9069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D3871D9-3709-486C-B086-E6DA45F9CDCC}"/>
              </a:ext>
            </a:extLst>
          </p:cNvPr>
          <p:cNvSpPr txBox="1"/>
          <p:nvPr/>
        </p:nvSpPr>
        <p:spPr>
          <a:xfrm>
            <a:off x="5477565" y="325876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009F887-C042-430B-ABF1-4B2A645CF9C0}"/>
              </a:ext>
            </a:extLst>
          </p:cNvPr>
          <p:cNvSpPr/>
          <p:nvPr/>
        </p:nvSpPr>
        <p:spPr>
          <a:xfrm>
            <a:off x="961224" y="4112641"/>
            <a:ext cx="9991756" cy="2249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如果网页服务器进程 和 数据服务器进程 运行在同一台服务器上，这就是一个进程间通信问题。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IPC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Inter Process Communication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方法：管道，信号量，共享内存，套接字等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187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网页服务器与逻辑或数据服务器通信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64CA45-BD36-437F-B464-8AFDBBC51DFA}"/>
              </a:ext>
            </a:extLst>
          </p:cNvPr>
          <p:cNvGrpSpPr/>
          <p:nvPr/>
        </p:nvGrpSpPr>
        <p:grpSpPr>
          <a:xfrm rot="10800000">
            <a:off x="5402490" y="1998251"/>
            <a:ext cx="552129" cy="432660"/>
            <a:chOff x="6692385" y="689359"/>
            <a:chExt cx="552129" cy="432660"/>
          </a:xfrm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BAB2AA8C-038A-43ED-9760-4D49DF3BED8E}"/>
                </a:ext>
              </a:extLst>
            </p:cNvPr>
            <p:cNvSpPr/>
            <p:nvPr/>
          </p:nvSpPr>
          <p:spPr>
            <a:xfrm>
              <a:off x="6692385" y="689359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头: 右 4">
              <a:extLst>
                <a:ext uri="{FF2B5EF4-FFF2-40B4-BE49-F238E27FC236}">
                  <a16:creationId xmlns:a16="http://schemas.microsoft.com/office/drawing/2014/main" id="{DF852796-FF74-48C9-9574-9425EF555A16}"/>
                </a:ext>
              </a:extLst>
            </p:cNvPr>
            <p:cNvSpPr txBox="1"/>
            <p:nvPr/>
          </p:nvSpPr>
          <p:spPr>
            <a:xfrm>
              <a:off x="6692385" y="775891"/>
              <a:ext cx="422331" cy="259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2A6A7A5-BC43-4690-936C-C70FDC72F54C}"/>
              </a:ext>
            </a:extLst>
          </p:cNvPr>
          <p:cNvSpPr/>
          <p:nvPr/>
        </p:nvSpPr>
        <p:spPr>
          <a:xfrm rot="10800000">
            <a:off x="2933013" y="2005652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箭头: 右 4">
            <a:extLst>
              <a:ext uri="{FF2B5EF4-FFF2-40B4-BE49-F238E27FC236}">
                <a16:creationId xmlns:a16="http://schemas.microsoft.com/office/drawing/2014/main" id="{701D3A42-B61D-4B0C-B2E8-377698031572}"/>
              </a:ext>
            </a:extLst>
          </p:cNvPr>
          <p:cNvSpPr txBox="1"/>
          <p:nvPr/>
        </p:nvSpPr>
        <p:spPr>
          <a:xfrm rot="10800000">
            <a:off x="3062811" y="2092184"/>
            <a:ext cx="422331" cy="2595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C3CED46-3172-4A15-AA20-65F401390B4B}"/>
              </a:ext>
            </a:extLst>
          </p:cNvPr>
          <p:cNvSpPr/>
          <p:nvPr/>
        </p:nvSpPr>
        <p:spPr>
          <a:xfrm>
            <a:off x="1211129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网页客户端（用户侧）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2492465-47FC-4F94-B287-DB44A5736E7E}"/>
              </a:ext>
            </a:extLst>
          </p:cNvPr>
          <p:cNvSpPr/>
          <p:nvPr/>
        </p:nvSpPr>
        <p:spPr>
          <a:xfrm>
            <a:off x="3895395" y="2014106"/>
            <a:ext cx="548420" cy="432660"/>
          </a:xfrm>
          <a:custGeom>
            <a:avLst/>
            <a:gdLst>
              <a:gd name="connsiteX0" fmla="*/ 0 w 548420"/>
              <a:gd name="connsiteY0" fmla="*/ 86532 h 432660"/>
              <a:gd name="connsiteX1" fmla="*/ 332090 w 548420"/>
              <a:gd name="connsiteY1" fmla="*/ 86532 h 432660"/>
              <a:gd name="connsiteX2" fmla="*/ 332090 w 548420"/>
              <a:gd name="connsiteY2" fmla="*/ 0 h 432660"/>
              <a:gd name="connsiteX3" fmla="*/ 548420 w 548420"/>
              <a:gd name="connsiteY3" fmla="*/ 216330 h 432660"/>
              <a:gd name="connsiteX4" fmla="*/ 332090 w 548420"/>
              <a:gd name="connsiteY4" fmla="*/ 432660 h 432660"/>
              <a:gd name="connsiteX5" fmla="*/ 332090 w 548420"/>
              <a:gd name="connsiteY5" fmla="*/ 346128 h 432660"/>
              <a:gd name="connsiteX6" fmla="*/ 0 w 548420"/>
              <a:gd name="connsiteY6" fmla="*/ 346128 h 432660"/>
              <a:gd name="connsiteX7" fmla="*/ 0 w 548420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420" h="432660">
                <a:moveTo>
                  <a:pt x="0" y="86532"/>
                </a:moveTo>
                <a:lnTo>
                  <a:pt x="332090" y="86532"/>
                </a:lnTo>
                <a:lnTo>
                  <a:pt x="332090" y="0"/>
                </a:lnTo>
                <a:lnTo>
                  <a:pt x="548420" y="216330"/>
                </a:lnTo>
                <a:lnTo>
                  <a:pt x="332090" y="432660"/>
                </a:lnTo>
                <a:lnTo>
                  <a:pt x="332090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DC5E3BD-230F-4296-A373-1D31850E4E0E}"/>
              </a:ext>
            </a:extLst>
          </p:cNvPr>
          <p:cNvSpPr/>
          <p:nvPr/>
        </p:nvSpPr>
        <p:spPr>
          <a:xfrm>
            <a:off x="3653565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网页服务器（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PHP Python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4237EEF-DA05-450F-88EB-CA97197E0C1B}"/>
              </a:ext>
            </a:extLst>
          </p:cNvPr>
          <p:cNvSpPr/>
          <p:nvPr/>
        </p:nvSpPr>
        <p:spPr>
          <a:xfrm>
            <a:off x="5588882" y="1999728"/>
            <a:ext cx="485071" cy="432660"/>
          </a:xfrm>
          <a:custGeom>
            <a:avLst/>
            <a:gdLst>
              <a:gd name="connsiteX0" fmla="*/ 0 w 485071"/>
              <a:gd name="connsiteY0" fmla="*/ 86532 h 432660"/>
              <a:gd name="connsiteX1" fmla="*/ 268741 w 485071"/>
              <a:gd name="connsiteY1" fmla="*/ 86532 h 432660"/>
              <a:gd name="connsiteX2" fmla="*/ 268741 w 485071"/>
              <a:gd name="connsiteY2" fmla="*/ 0 h 432660"/>
              <a:gd name="connsiteX3" fmla="*/ 485071 w 485071"/>
              <a:gd name="connsiteY3" fmla="*/ 216330 h 432660"/>
              <a:gd name="connsiteX4" fmla="*/ 268741 w 485071"/>
              <a:gd name="connsiteY4" fmla="*/ 432660 h 432660"/>
              <a:gd name="connsiteX5" fmla="*/ 268741 w 485071"/>
              <a:gd name="connsiteY5" fmla="*/ 346128 h 432660"/>
              <a:gd name="connsiteX6" fmla="*/ 0 w 485071"/>
              <a:gd name="connsiteY6" fmla="*/ 346128 h 432660"/>
              <a:gd name="connsiteX7" fmla="*/ 0 w 485071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071" h="432660">
                <a:moveTo>
                  <a:pt x="0" y="86532"/>
                </a:moveTo>
                <a:lnTo>
                  <a:pt x="268741" y="86532"/>
                </a:lnTo>
                <a:lnTo>
                  <a:pt x="268741" y="0"/>
                </a:lnTo>
                <a:lnTo>
                  <a:pt x="485071" y="216330"/>
                </a:lnTo>
                <a:lnTo>
                  <a:pt x="268741" y="432660"/>
                </a:lnTo>
                <a:lnTo>
                  <a:pt x="268741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0675794-CBF5-438A-A384-B1AB518B3E1F}"/>
              </a:ext>
            </a:extLst>
          </p:cNvPr>
          <p:cNvSpPr/>
          <p:nvPr/>
        </p:nvSpPr>
        <p:spPr>
          <a:xfrm>
            <a:off x="6096000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balabala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313F897-AE0C-4C81-B7B1-DF4AFA701AB5}"/>
              </a:ext>
            </a:extLst>
          </p:cNvPr>
          <p:cNvSpPr/>
          <p:nvPr/>
        </p:nvSpPr>
        <p:spPr>
          <a:xfrm>
            <a:off x="7902984" y="2005651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36BBB17-56E9-48C2-9803-5F1C2C59B9CF}"/>
              </a:ext>
            </a:extLst>
          </p:cNvPr>
          <p:cNvSpPr/>
          <p:nvPr/>
        </p:nvSpPr>
        <p:spPr>
          <a:xfrm>
            <a:off x="8538436" y="1698602"/>
            <a:ext cx="1821271" cy="1046758"/>
          </a:xfrm>
          <a:custGeom>
            <a:avLst/>
            <a:gdLst>
              <a:gd name="connsiteX0" fmla="*/ 0 w 1821271"/>
              <a:gd name="connsiteY0" fmla="*/ 104676 h 1046758"/>
              <a:gd name="connsiteX1" fmla="*/ 104676 w 1821271"/>
              <a:gd name="connsiteY1" fmla="*/ 0 h 1046758"/>
              <a:gd name="connsiteX2" fmla="*/ 1716595 w 1821271"/>
              <a:gd name="connsiteY2" fmla="*/ 0 h 1046758"/>
              <a:gd name="connsiteX3" fmla="*/ 1821271 w 1821271"/>
              <a:gd name="connsiteY3" fmla="*/ 104676 h 1046758"/>
              <a:gd name="connsiteX4" fmla="*/ 1821271 w 1821271"/>
              <a:gd name="connsiteY4" fmla="*/ 942082 h 1046758"/>
              <a:gd name="connsiteX5" fmla="*/ 1716595 w 1821271"/>
              <a:gd name="connsiteY5" fmla="*/ 1046758 h 1046758"/>
              <a:gd name="connsiteX6" fmla="*/ 104676 w 1821271"/>
              <a:gd name="connsiteY6" fmla="*/ 1046758 h 1046758"/>
              <a:gd name="connsiteX7" fmla="*/ 0 w 1821271"/>
              <a:gd name="connsiteY7" fmla="*/ 942082 h 1046758"/>
              <a:gd name="connsiteX8" fmla="*/ 0 w 1821271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271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716595" y="0"/>
                </a:lnTo>
                <a:cubicBezTo>
                  <a:pt x="1774406" y="0"/>
                  <a:pt x="1821271" y="46865"/>
                  <a:pt x="1821271" y="104676"/>
                </a:cubicBezTo>
                <a:lnTo>
                  <a:pt x="1821271" y="942082"/>
                </a:lnTo>
                <a:cubicBezTo>
                  <a:pt x="1821271" y="999893"/>
                  <a:pt x="1774406" y="1046758"/>
                  <a:pt x="1716595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基于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树的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后端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（提交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oj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部分）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7BA85-F7E8-4ECC-9606-58EF8D1D59F1}"/>
              </a:ext>
            </a:extLst>
          </p:cNvPr>
          <p:cNvSpPr/>
          <p:nvPr/>
        </p:nvSpPr>
        <p:spPr>
          <a:xfrm>
            <a:off x="3186779" y="2003338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C31E001F-BE72-4E77-A15F-BC6E89976518}"/>
              </a:ext>
            </a:extLst>
          </p:cNvPr>
          <p:cNvSpPr/>
          <p:nvPr/>
        </p:nvSpPr>
        <p:spPr>
          <a:xfrm rot="10800000">
            <a:off x="7705912" y="1998251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009F887-C042-430B-ABF1-4B2A645CF9C0}"/>
              </a:ext>
            </a:extLst>
          </p:cNvPr>
          <p:cNvSpPr/>
          <p:nvPr/>
        </p:nvSpPr>
        <p:spPr>
          <a:xfrm>
            <a:off x="609495" y="3239821"/>
            <a:ext cx="1059339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Web Socket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/>
              </a:solidFill>
              <a:latin typeface="Calibri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https://blog.csdn.net/pashanhu6402/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article/details/96428887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1FC4FA-7968-4875-A7CB-605CAD9C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70" y="2925372"/>
            <a:ext cx="3585837" cy="3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8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056B1AB-D63E-4B99-993C-60CA0D74DBA6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网页服务器与逻辑或数据服务器通信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64CA45-BD36-437F-B464-8AFDBBC51DFA}"/>
              </a:ext>
            </a:extLst>
          </p:cNvPr>
          <p:cNvGrpSpPr/>
          <p:nvPr/>
        </p:nvGrpSpPr>
        <p:grpSpPr>
          <a:xfrm rot="10800000">
            <a:off x="5402490" y="1998251"/>
            <a:ext cx="552129" cy="432660"/>
            <a:chOff x="6692385" y="689359"/>
            <a:chExt cx="552129" cy="432660"/>
          </a:xfrm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BAB2AA8C-038A-43ED-9760-4D49DF3BED8E}"/>
                </a:ext>
              </a:extLst>
            </p:cNvPr>
            <p:cNvSpPr/>
            <p:nvPr/>
          </p:nvSpPr>
          <p:spPr>
            <a:xfrm>
              <a:off x="6692385" y="689359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箭头: 右 4">
              <a:extLst>
                <a:ext uri="{FF2B5EF4-FFF2-40B4-BE49-F238E27FC236}">
                  <a16:creationId xmlns:a16="http://schemas.microsoft.com/office/drawing/2014/main" id="{DF852796-FF74-48C9-9574-9425EF555A16}"/>
                </a:ext>
              </a:extLst>
            </p:cNvPr>
            <p:cNvSpPr txBox="1"/>
            <p:nvPr/>
          </p:nvSpPr>
          <p:spPr>
            <a:xfrm>
              <a:off x="6692385" y="775891"/>
              <a:ext cx="422331" cy="259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2A6A7A5-BC43-4690-936C-C70FDC72F54C}"/>
              </a:ext>
            </a:extLst>
          </p:cNvPr>
          <p:cNvSpPr/>
          <p:nvPr/>
        </p:nvSpPr>
        <p:spPr>
          <a:xfrm rot="10800000">
            <a:off x="2933013" y="2005652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箭头: 右 4">
            <a:extLst>
              <a:ext uri="{FF2B5EF4-FFF2-40B4-BE49-F238E27FC236}">
                <a16:creationId xmlns:a16="http://schemas.microsoft.com/office/drawing/2014/main" id="{701D3A42-B61D-4B0C-B2E8-377698031572}"/>
              </a:ext>
            </a:extLst>
          </p:cNvPr>
          <p:cNvSpPr txBox="1"/>
          <p:nvPr/>
        </p:nvSpPr>
        <p:spPr>
          <a:xfrm rot="10800000">
            <a:off x="3062811" y="2092184"/>
            <a:ext cx="422331" cy="2595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C3CED46-3172-4A15-AA20-65F401390B4B}"/>
              </a:ext>
            </a:extLst>
          </p:cNvPr>
          <p:cNvSpPr/>
          <p:nvPr/>
        </p:nvSpPr>
        <p:spPr>
          <a:xfrm>
            <a:off x="1211129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网页客户端（用户侧）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B2492465-47FC-4F94-B287-DB44A5736E7E}"/>
              </a:ext>
            </a:extLst>
          </p:cNvPr>
          <p:cNvSpPr/>
          <p:nvPr/>
        </p:nvSpPr>
        <p:spPr>
          <a:xfrm>
            <a:off x="3895395" y="2014106"/>
            <a:ext cx="548420" cy="432660"/>
          </a:xfrm>
          <a:custGeom>
            <a:avLst/>
            <a:gdLst>
              <a:gd name="connsiteX0" fmla="*/ 0 w 548420"/>
              <a:gd name="connsiteY0" fmla="*/ 86532 h 432660"/>
              <a:gd name="connsiteX1" fmla="*/ 332090 w 548420"/>
              <a:gd name="connsiteY1" fmla="*/ 86532 h 432660"/>
              <a:gd name="connsiteX2" fmla="*/ 332090 w 548420"/>
              <a:gd name="connsiteY2" fmla="*/ 0 h 432660"/>
              <a:gd name="connsiteX3" fmla="*/ 548420 w 548420"/>
              <a:gd name="connsiteY3" fmla="*/ 216330 h 432660"/>
              <a:gd name="connsiteX4" fmla="*/ 332090 w 548420"/>
              <a:gd name="connsiteY4" fmla="*/ 432660 h 432660"/>
              <a:gd name="connsiteX5" fmla="*/ 332090 w 548420"/>
              <a:gd name="connsiteY5" fmla="*/ 346128 h 432660"/>
              <a:gd name="connsiteX6" fmla="*/ 0 w 548420"/>
              <a:gd name="connsiteY6" fmla="*/ 346128 h 432660"/>
              <a:gd name="connsiteX7" fmla="*/ 0 w 548420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420" h="432660">
                <a:moveTo>
                  <a:pt x="0" y="86532"/>
                </a:moveTo>
                <a:lnTo>
                  <a:pt x="332090" y="86532"/>
                </a:lnTo>
                <a:lnTo>
                  <a:pt x="332090" y="0"/>
                </a:lnTo>
                <a:lnTo>
                  <a:pt x="548420" y="216330"/>
                </a:lnTo>
                <a:lnTo>
                  <a:pt x="332090" y="432660"/>
                </a:lnTo>
                <a:lnTo>
                  <a:pt x="332090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DC5E3BD-230F-4296-A373-1D31850E4E0E}"/>
              </a:ext>
            </a:extLst>
          </p:cNvPr>
          <p:cNvSpPr/>
          <p:nvPr/>
        </p:nvSpPr>
        <p:spPr>
          <a:xfrm>
            <a:off x="3653565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网页服务器（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PHP Python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4237EEF-DA05-450F-88EB-CA97197E0C1B}"/>
              </a:ext>
            </a:extLst>
          </p:cNvPr>
          <p:cNvSpPr/>
          <p:nvPr/>
        </p:nvSpPr>
        <p:spPr>
          <a:xfrm>
            <a:off x="5588882" y="1999728"/>
            <a:ext cx="485071" cy="432660"/>
          </a:xfrm>
          <a:custGeom>
            <a:avLst/>
            <a:gdLst>
              <a:gd name="connsiteX0" fmla="*/ 0 w 485071"/>
              <a:gd name="connsiteY0" fmla="*/ 86532 h 432660"/>
              <a:gd name="connsiteX1" fmla="*/ 268741 w 485071"/>
              <a:gd name="connsiteY1" fmla="*/ 86532 h 432660"/>
              <a:gd name="connsiteX2" fmla="*/ 268741 w 485071"/>
              <a:gd name="connsiteY2" fmla="*/ 0 h 432660"/>
              <a:gd name="connsiteX3" fmla="*/ 485071 w 485071"/>
              <a:gd name="connsiteY3" fmla="*/ 216330 h 432660"/>
              <a:gd name="connsiteX4" fmla="*/ 268741 w 485071"/>
              <a:gd name="connsiteY4" fmla="*/ 432660 h 432660"/>
              <a:gd name="connsiteX5" fmla="*/ 268741 w 485071"/>
              <a:gd name="connsiteY5" fmla="*/ 346128 h 432660"/>
              <a:gd name="connsiteX6" fmla="*/ 0 w 485071"/>
              <a:gd name="connsiteY6" fmla="*/ 346128 h 432660"/>
              <a:gd name="connsiteX7" fmla="*/ 0 w 485071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071" h="432660">
                <a:moveTo>
                  <a:pt x="0" y="86532"/>
                </a:moveTo>
                <a:lnTo>
                  <a:pt x="268741" y="86532"/>
                </a:lnTo>
                <a:lnTo>
                  <a:pt x="268741" y="0"/>
                </a:lnTo>
                <a:lnTo>
                  <a:pt x="485071" y="216330"/>
                </a:lnTo>
                <a:lnTo>
                  <a:pt x="268741" y="432660"/>
                </a:lnTo>
                <a:lnTo>
                  <a:pt x="268741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0675794-CBF5-438A-A384-B1AB518B3E1F}"/>
              </a:ext>
            </a:extLst>
          </p:cNvPr>
          <p:cNvSpPr/>
          <p:nvPr/>
        </p:nvSpPr>
        <p:spPr>
          <a:xfrm>
            <a:off x="6096000" y="1698602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balabala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313F897-AE0C-4C81-B7B1-DF4AFA701AB5}"/>
              </a:ext>
            </a:extLst>
          </p:cNvPr>
          <p:cNvSpPr/>
          <p:nvPr/>
        </p:nvSpPr>
        <p:spPr>
          <a:xfrm>
            <a:off x="7902984" y="2005651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36BBB17-56E9-48C2-9803-5F1C2C59B9CF}"/>
              </a:ext>
            </a:extLst>
          </p:cNvPr>
          <p:cNvSpPr/>
          <p:nvPr/>
        </p:nvSpPr>
        <p:spPr>
          <a:xfrm>
            <a:off x="8538436" y="1698602"/>
            <a:ext cx="1821271" cy="1046758"/>
          </a:xfrm>
          <a:custGeom>
            <a:avLst/>
            <a:gdLst>
              <a:gd name="connsiteX0" fmla="*/ 0 w 1821271"/>
              <a:gd name="connsiteY0" fmla="*/ 104676 h 1046758"/>
              <a:gd name="connsiteX1" fmla="*/ 104676 w 1821271"/>
              <a:gd name="connsiteY1" fmla="*/ 0 h 1046758"/>
              <a:gd name="connsiteX2" fmla="*/ 1716595 w 1821271"/>
              <a:gd name="connsiteY2" fmla="*/ 0 h 1046758"/>
              <a:gd name="connsiteX3" fmla="*/ 1821271 w 1821271"/>
              <a:gd name="connsiteY3" fmla="*/ 104676 h 1046758"/>
              <a:gd name="connsiteX4" fmla="*/ 1821271 w 1821271"/>
              <a:gd name="connsiteY4" fmla="*/ 942082 h 1046758"/>
              <a:gd name="connsiteX5" fmla="*/ 1716595 w 1821271"/>
              <a:gd name="connsiteY5" fmla="*/ 1046758 h 1046758"/>
              <a:gd name="connsiteX6" fmla="*/ 104676 w 1821271"/>
              <a:gd name="connsiteY6" fmla="*/ 1046758 h 1046758"/>
              <a:gd name="connsiteX7" fmla="*/ 0 w 1821271"/>
              <a:gd name="connsiteY7" fmla="*/ 942082 h 1046758"/>
              <a:gd name="connsiteX8" fmla="*/ 0 w 1821271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271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716595" y="0"/>
                </a:lnTo>
                <a:cubicBezTo>
                  <a:pt x="1774406" y="0"/>
                  <a:pt x="1821271" y="46865"/>
                  <a:pt x="1821271" y="104676"/>
                </a:cubicBezTo>
                <a:lnTo>
                  <a:pt x="1821271" y="942082"/>
                </a:lnTo>
                <a:cubicBezTo>
                  <a:pt x="1821271" y="999893"/>
                  <a:pt x="1774406" y="1046758"/>
                  <a:pt x="1716595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基于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树的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后端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（提交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oj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部分）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1E7BA85-F7E8-4ECC-9606-58EF8D1D59F1}"/>
              </a:ext>
            </a:extLst>
          </p:cNvPr>
          <p:cNvSpPr/>
          <p:nvPr/>
        </p:nvSpPr>
        <p:spPr>
          <a:xfrm>
            <a:off x="3186779" y="2003338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C31E001F-BE72-4E77-A15F-BC6E89976518}"/>
              </a:ext>
            </a:extLst>
          </p:cNvPr>
          <p:cNvSpPr/>
          <p:nvPr/>
        </p:nvSpPr>
        <p:spPr>
          <a:xfrm rot="10800000">
            <a:off x="7705912" y="1998251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009F887-C042-430B-ABF1-4B2A645CF9C0}"/>
              </a:ext>
            </a:extLst>
          </p:cNvPr>
          <p:cNvSpPr/>
          <p:nvPr/>
        </p:nvSpPr>
        <p:spPr>
          <a:xfrm>
            <a:off x="961224" y="3429000"/>
            <a:ext cx="99917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Socket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套接字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white"/>
                </a:solidFill>
                <a:latin typeface="Calibri"/>
                <a:ea typeface="微软雅黑"/>
              </a:rPr>
              <a:t>对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微软雅黑"/>
              </a:rPr>
              <a:t>C++</a:t>
            </a:r>
            <a:r>
              <a:rPr lang="zh-CN" altLang="en-US" sz="2400" dirty="0">
                <a:solidFill>
                  <a:prstClr val="white"/>
                </a:solidFill>
                <a:latin typeface="Calibri"/>
                <a:ea typeface="微软雅黑"/>
              </a:rPr>
              <a:t>后端修改最小的实现方式：字符串形式传输</a:t>
            </a:r>
            <a:endParaRPr lang="en-US" altLang="zh-CN" sz="24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网页服务器要做的：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接收来自用户网页客户端的请求，拼成字符串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Socket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发给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接收来自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发还的字符串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解析成一个合理的格式（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json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），通过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ajax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发给网页客户端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64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513A719-24C3-440A-A008-18865A49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5" y="1799667"/>
            <a:ext cx="5136996" cy="45233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0E65C4-9471-4134-BABC-946EE1B9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67" y="1799629"/>
            <a:ext cx="4701811" cy="452466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0BDC20C-76FB-4352-8D85-2CFCF0A5E005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8992651D-B9B2-4880-894D-D9A5236D71F6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F5A91B23-D44C-4A4C-950A-B4E9C2EB4A93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C0160EB3-C03E-457D-B52B-A0521AF97129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5. </a:t>
            </a:r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网页服务器与逻辑或数据服务器通信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D152ED-41C1-4F4E-8077-EAB3BE0409FE}"/>
              </a:ext>
            </a:extLst>
          </p:cNvPr>
          <p:cNvSpPr/>
          <p:nvPr/>
        </p:nvSpPr>
        <p:spPr>
          <a:xfrm>
            <a:off x="609495" y="1019175"/>
            <a:ext cx="999175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Socket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（特指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web socket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7797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2"/>
          <p:cNvSpPr txBox="1"/>
          <p:nvPr/>
        </p:nvSpPr>
        <p:spPr>
          <a:xfrm>
            <a:off x="7139272" y="2120121"/>
            <a:ext cx="468598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网页服务器</a:t>
            </a:r>
          </a:p>
        </p:txBody>
      </p:sp>
      <p:sp>
        <p:nvSpPr>
          <p:cNvPr id="26" name="TextBox 66"/>
          <p:cNvSpPr txBox="1"/>
          <p:nvPr/>
        </p:nvSpPr>
        <p:spPr>
          <a:xfrm>
            <a:off x="7151672" y="4813823"/>
            <a:ext cx="468598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前后端交互（异步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AJAX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）</a:t>
            </a:r>
          </a:p>
        </p:txBody>
      </p:sp>
      <p:sp>
        <p:nvSpPr>
          <p:cNvPr id="29" name="TextBox 69"/>
          <p:cNvSpPr txBox="1"/>
          <p:nvPr/>
        </p:nvSpPr>
        <p:spPr>
          <a:xfrm>
            <a:off x="7690852" y="3428282"/>
            <a:ext cx="372731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前后端交互</a:t>
            </a:r>
          </a:p>
        </p:txBody>
      </p:sp>
      <p:sp>
        <p:nvSpPr>
          <p:cNvPr id="3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8626504"/>
              <a:gd name="adj2" fmla="val 1038121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Oval 22"/>
          <p:cNvSpPr/>
          <p:nvPr/>
        </p:nvSpPr>
        <p:spPr>
          <a:xfrm>
            <a:off x="6088497" y="465125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Freeform 47"/>
          <p:cNvSpPr>
            <a:spLocks noEditPoints="1"/>
          </p:cNvSpPr>
          <p:nvPr/>
        </p:nvSpPr>
        <p:spPr bwMode="auto">
          <a:xfrm>
            <a:off x="6275902" y="4827635"/>
            <a:ext cx="442684" cy="464727"/>
          </a:xfrm>
          <a:custGeom>
            <a:avLst/>
            <a:gdLst>
              <a:gd name="T0" fmla="*/ 449 w 482"/>
              <a:gd name="T1" fmla="*/ 33 h 506"/>
              <a:gd name="T2" fmla="*/ 353 w 482"/>
              <a:gd name="T3" fmla="*/ 120 h 506"/>
              <a:gd name="T4" fmla="*/ 197 w 482"/>
              <a:gd name="T5" fmla="*/ 81 h 506"/>
              <a:gd name="T6" fmla="*/ 58 w 482"/>
              <a:gd name="T7" fmla="*/ 138 h 506"/>
              <a:gd name="T8" fmla="*/ 4 w 482"/>
              <a:gd name="T9" fmla="*/ 315 h 506"/>
              <a:gd name="T10" fmla="*/ 54 w 482"/>
              <a:gd name="T11" fmla="*/ 506 h 506"/>
              <a:gd name="T12" fmla="*/ 197 w 482"/>
              <a:gd name="T13" fmla="*/ 475 h 506"/>
              <a:gd name="T14" fmla="*/ 336 w 482"/>
              <a:gd name="T15" fmla="*/ 418 h 506"/>
              <a:gd name="T16" fmla="*/ 395 w 482"/>
              <a:gd name="T17" fmla="*/ 279 h 506"/>
              <a:gd name="T18" fmla="*/ 404 w 482"/>
              <a:gd name="T19" fmla="*/ 136 h 506"/>
              <a:gd name="T20" fmla="*/ 398 w 482"/>
              <a:gd name="T21" fmla="*/ 74 h 506"/>
              <a:gd name="T22" fmla="*/ 289 w 482"/>
              <a:gd name="T23" fmla="*/ 492 h 506"/>
              <a:gd name="T24" fmla="*/ 373 w 482"/>
              <a:gd name="T25" fmla="*/ 331 h 506"/>
              <a:gd name="T26" fmla="*/ 267 w 482"/>
              <a:gd name="T27" fmla="*/ 447 h 506"/>
              <a:gd name="T28" fmla="*/ 144 w 482"/>
              <a:gd name="T29" fmla="*/ 454 h 506"/>
              <a:gd name="T30" fmla="*/ 27 w 482"/>
              <a:gd name="T31" fmla="*/ 347 h 506"/>
              <a:gd name="T32" fmla="*/ 45 w 482"/>
              <a:gd name="T33" fmla="*/ 177 h 506"/>
              <a:gd name="T34" fmla="*/ 179 w 482"/>
              <a:gd name="T35" fmla="*/ 96 h 506"/>
              <a:gd name="T36" fmla="*/ 325 w 482"/>
              <a:gd name="T37" fmla="*/ 148 h 506"/>
              <a:gd name="T38" fmla="*/ 197 w 482"/>
              <a:gd name="T39" fmla="*/ 130 h 506"/>
              <a:gd name="T40" fmla="*/ 92 w 482"/>
              <a:gd name="T41" fmla="*/ 173 h 506"/>
              <a:gd name="T42" fmla="*/ 51 w 482"/>
              <a:gd name="T43" fmla="*/ 307 h 506"/>
              <a:gd name="T44" fmla="*/ 127 w 482"/>
              <a:gd name="T45" fmla="*/ 409 h 506"/>
              <a:gd name="T46" fmla="*/ 254 w 482"/>
              <a:gd name="T47" fmla="*/ 416 h 506"/>
              <a:gd name="T48" fmla="*/ 339 w 482"/>
              <a:gd name="T49" fmla="*/ 322 h 506"/>
              <a:gd name="T50" fmla="*/ 325 w 482"/>
              <a:gd name="T51" fmla="*/ 203 h 506"/>
              <a:gd name="T52" fmla="*/ 377 w 482"/>
              <a:gd name="T53" fmla="*/ 245 h 506"/>
              <a:gd name="T54" fmla="*/ 222 w 482"/>
              <a:gd name="T55" fmla="*/ 303 h 506"/>
              <a:gd name="T56" fmla="*/ 172 w 482"/>
              <a:gd name="T57" fmla="*/ 303 h 506"/>
              <a:gd name="T58" fmla="*/ 177 w 482"/>
              <a:gd name="T59" fmla="*/ 248 h 506"/>
              <a:gd name="T60" fmla="*/ 211 w 482"/>
              <a:gd name="T61" fmla="*/ 262 h 506"/>
              <a:gd name="T62" fmla="*/ 221 w 482"/>
              <a:gd name="T63" fmla="*/ 272 h 506"/>
              <a:gd name="T64" fmla="*/ 207 w 482"/>
              <a:gd name="T65" fmla="*/ 230 h 506"/>
              <a:gd name="T66" fmla="*/ 148 w 482"/>
              <a:gd name="T67" fmla="*/ 269 h 506"/>
              <a:gd name="T68" fmla="*/ 197 w 482"/>
              <a:gd name="T69" fmla="*/ 327 h 506"/>
              <a:gd name="T70" fmla="*/ 247 w 482"/>
              <a:gd name="T71" fmla="*/ 279 h 506"/>
              <a:gd name="T72" fmla="*/ 285 w 482"/>
              <a:gd name="T73" fmla="*/ 263 h 506"/>
              <a:gd name="T74" fmla="*/ 261 w 482"/>
              <a:gd name="T75" fmla="*/ 341 h 506"/>
              <a:gd name="T76" fmla="*/ 197 w 482"/>
              <a:gd name="T77" fmla="*/ 368 h 506"/>
              <a:gd name="T78" fmla="*/ 133 w 482"/>
              <a:gd name="T79" fmla="*/ 341 h 506"/>
              <a:gd name="T80" fmla="*/ 107 w 482"/>
              <a:gd name="T81" fmla="*/ 270 h 506"/>
              <a:gd name="T82" fmla="*/ 147 w 482"/>
              <a:gd name="T83" fmla="*/ 203 h 506"/>
              <a:gd name="T84" fmla="*/ 223 w 482"/>
              <a:gd name="T85" fmla="*/ 192 h 506"/>
              <a:gd name="T86" fmla="*/ 254 w 482"/>
              <a:gd name="T87" fmla="*/ 191 h 506"/>
              <a:gd name="T88" fmla="*/ 167 w 482"/>
              <a:gd name="T89" fmla="*/ 178 h 506"/>
              <a:gd name="T90" fmla="*/ 101 w 482"/>
              <a:gd name="T91" fmla="*/ 239 h 506"/>
              <a:gd name="T92" fmla="*/ 110 w 482"/>
              <a:gd name="T93" fmla="*/ 336 h 506"/>
              <a:gd name="T94" fmla="*/ 187 w 482"/>
              <a:gd name="T95" fmla="*/ 381 h 506"/>
              <a:gd name="T96" fmla="*/ 255 w 482"/>
              <a:gd name="T97" fmla="*/ 365 h 506"/>
              <a:gd name="T98" fmla="*/ 301 w 482"/>
              <a:gd name="T99" fmla="*/ 288 h 506"/>
              <a:gd name="T100" fmla="*/ 279 w 482"/>
              <a:gd name="T101" fmla="*/ 214 h 506"/>
              <a:gd name="T102" fmla="*/ 332 w 482"/>
              <a:gd name="T103" fmla="*/ 279 h 506"/>
              <a:gd name="T104" fmla="*/ 292 w 482"/>
              <a:gd name="T105" fmla="*/ 374 h 506"/>
              <a:gd name="T106" fmla="*/ 184 w 482"/>
              <a:gd name="T107" fmla="*/ 412 h 506"/>
              <a:gd name="T108" fmla="*/ 85 w 482"/>
              <a:gd name="T109" fmla="*/ 352 h 506"/>
              <a:gd name="T110" fmla="*/ 73 w 482"/>
              <a:gd name="T111" fmla="*/ 228 h 506"/>
              <a:gd name="T112" fmla="*/ 158 w 482"/>
              <a:gd name="T113" fmla="*/ 149 h 506"/>
              <a:gd name="T114" fmla="*/ 270 w 482"/>
              <a:gd name="T115" fmla="*/ 16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2" h="506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Oval 35"/>
          <p:cNvSpPr/>
          <p:nvPr/>
        </p:nvSpPr>
        <p:spPr>
          <a:xfrm>
            <a:off x="6635232" y="329489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9" name="Group 48"/>
          <p:cNvGrpSpPr/>
          <p:nvPr/>
        </p:nvGrpSpPr>
        <p:grpSpPr>
          <a:xfrm>
            <a:off x="6862130" y="3485511"/>
            <a:ext cx="363699" cy="436255"/>
            <a:chOff x="4051300" y="3109913"/>
            <a:chExt cx="628650" cy="754063"/>
          </a:xfrm>
          <a:solidFill>
            <a:schemeClr val="bg1"/>
          </a:solidFill>
        </p:grpSpPr>
        <p:sp>
          <p:nvSpPr>
            <p:cNvPr id="10" name="Freeform 49"/>
            <p:cNvSpPr>
              <a:spLocks noEditPoints="1"/>
            </p:cNvSpPr>
            <p:nvPr/>
          </p:nvSpPr>
          <p:spPr bwMode="auto">
            <a:xfrm>
              <a:off x="4051300" y="3109913"/>
              <a:ext cx="628650" cy="754063"/>
            </a:xfrm>
            <a:custGeom>
              <a:avLst/>
              <a:gdLst>
                <a:gd name="T0" fmla="*/ 376 w 396"/>
                <a:gd name="T1" fmla="*/ 361 h 475"/>
                <a:gd name="T2" fmla="*/ 287 w 396"/>
                <a:gd name="T3" fmla="*/ 265 h 475"/>
                <a:gd name="T4" fmla="*/ 258 w 396"/>
                <a:gd name="T5" fmla="*/ 133 h 475"/>
                <a:gd name="T6" fmla="*/ 244 w 396"/>
                <a:gd name="T7" fmla="*/ 70 h 475"/>
                <a:gd name="T8" fmla="*/ 237 w 396"/>
                <a:gd name="T9" fmla="*/ 52 h 475"/>
                <a:gd name="T10" fmla="*/ 233 w 396"/>
                <a:gd name="T11" fmla="*/ 39 h 475"/>
                <a:gd name="T12" fmla="*/ 226 w 396"/>
                <a:gd name="T13" fmla="*/ 27 h 475"/>
                <a:gd name="T14" fmla="*/ 220 w 396"/>
                <a:gd name="T15" fmla="*/ 17 h 475"/>
                <a:gd name="T16" fmla="*/ 213 w 396"/>
                <a:gd name="T17" fmla="*/ 10 h 475"/>
                <a:gd name="T18" fmla="*/ 189 w 396"/>
                <a:gd name="T19" fmla="*/ 6 h 475"/>
                <a:gd name="T20" fmla="*/ 182 w 396"/>
                <a:gd name="T21" fmla="*/ 11 h 475"/>
                <a:gd name="T22" fmla="*/ 176 w 396"/>
                <a:gd name="T23" fmla="*/ 18 h 475"/>
                <a:gd name="T24" fmla="*/ 169 w 396"/>
                <a:gd name="T25" fmla="*/ 28 h 475"/>
                <a:gd name="T26" fmla="*/ 164 w 396"/>
                <a:gd name="T27" fmla="*/ 41 h 475"/>
                <a:gd name="T28" fmla="*/ 157 w 396"/>
                <a:gd name="T29" fmla="*/ 55 h 475"/>
                <a:gd name="T30" fmla="*/ 152 w 396"/>
                <a:gd name="T31" fmla="*/ 70 h 475"/>
                <a:gd name="T32" fmla="*/ 139 w 396"/>
                <a:gd name="T33" fmla="*/ 144 h 475"/>
                <a:gd name="T34" fmla="*/ 102 w 396"/>
                <a:gd name="T35" fmla="*/ 278 h 475"/>
                <a:gd name="T36" fmla="*/ 19 w 396"/>
                <a:gd name="T37" fmla="*/ 362 h 475"/>
                <a:gd name="T38" fmla="*/ 1 w 396"/>
                <a:gd name="T39" fmla="*/ 438 h 475"/>
                <a:gd name="T40" fmla="*/ 124 w 396"/>
                <a:gd name="T41" fmla="*/ 474 h 475"/>
                <a:gd name="T42" fmla="*/ 258 w 396"/>
                <a:gd name="T43" fmla="*/ 469 h 475"/>
                <a:gd name="T44" fmla="*/ 339 w 396"/>
                <a:gd name="T45" fmla="*/ 461 h 475"/>
                <a:gd name="T46" fmla="*/ 374 w 396"/>
                <a:gd name="T47" fmla="*/ 378 h 475"/>
                <a:gd name="T48" fmla="*/ 328 w 396"/>
                <a:gd name="T49" fmla="*/ 355 h 475"/>
                <a:gd name="T50" fmla="*/ 262 w 396"/>
                <a:gd name="T51" fmla="*/ 259 h 475"/>
                <a:gd name="T52" fmla="*/ 351 w 396"/>
                <a:gd name="T53" fmla="*/ 360 h 475"/>
                <a:gd name="T54" fmla="*/ 168 w 396"/>
                <a:gd name="T55" fmla="*/ 68 h 475"/>
                <a:gd name="T56" fmla="*/ 172 w 396"/>
                <a:gd name="T57" fmla="*/ 55 h 475"/>
                <a:gd name="T58" fmla="*/ 178 w 396"/>
                <a:gd name="T59" fmla="*/ 43 h 475"/>
                <a:gd name="T60" fmla="*/ 182 w 396"/>
                <a:gd name="T61" fmla="*/ 35 h 475"/>
                <a:gd name="T62" fmla="*/ 187 w 396"/>
                <a:gd name="T63" fmla="*/ 26 h 475"/>
                <a:gd name="T64" fmla="*/ 194 w 396"/>
                <a:gd name="T65" fmla="*/ 20 h 475"/>
                <a:gd name="T66" fmla="*/ 203 w 396"/>
                <a:gd name="T67" fmla="*/ 20 h 475"/>
                <a:gd name="T68" fmla="*/ 208 w 396"/>
                <a:gd name="T69" fmla="*/ 25 h 475"/>
                <a:gd name="T70" fmla="*/ 213 w 396"/>
                <a:gd name="T71" fmla="*/ 34 h 475"/>
                <a:gd name="T72" fmla="*/ 218 w 396"/>
                <a:gd name="T73" fmla="*/ 42 h 475"/>
                <a:gd name="T74" fmla="*/ 223 w 396"/>
                <a:gd name="T75" fmla="*/ 55 h 475"/>
                <a:gd name="T76" fmla="*/ 166 w 396"/>
                <a:gd name="T77" fmla="*/ 75 h 475"/>
                <a:gd name="T78" fmla="*/ 243 w 396"/>
                <a:gd name="T79" fmla="*/ 142 h 475"/>
                <a:gd name="T80" fmla="*/ 154 w 396"/>
                <a:gd name="T81" fmla="*/ 132 h 475"/>
                <a:gd name="T82" fmla="*/ 62 w 396"/>
                <a:gd name="T83" fmla="*/ 347 h 475"/>
                <a:gd name="T84" fmla="*/ 129 w 396"/>
                <a:gd name="T85" fmla="*/ 273 h 475"/>
                <a:gd name="T86" fmla="*/ 56 w 396"/>
                <a:gd name="T87" fmla="*/ 364 h 475"/>
                <a:gd name="T88" fmla="*/ 22 w 396"/>
                <a:gd name="T89" fmla="*/ 378 h 475"/>
                <a:gd name="T90" fmla="*/ 27 w 396"/>
                <a:gd name="T91" fmla="*/ 395 h 475"/>
                <a:gd name="T92" fmla="*/ 139 w 396"/>
                <a:gd name="T93" fmla="*/ 436 h 475"/>
                <a:gd name="T94" fmla="*/ 99 w 396"/>
                <a:gd name="T95" fmla="*/ 371 h 475"/>
                <a:gd name="T96" fmla="*/ 62 w 396"/>
                <a:gd name="T97" fmla="*/ 401 h 475"/>
                <a:gd name="T98" fmla="*/ 72 w 396"/>
                <a:gd name="T99" fmla="*/ 436 h 475"/>
                <a:gd name="T100" fmla="*/ 95 w 396"/>
                <a:gd name="T101" fmla="*/ 385 h 475"/>
                <a:gd name="T102" fmla="*/ 72 w 396"/>
                <a:gd name="T103" fmla="*/ 460 h 475"/>
                <a:gd name="T104" fmla="*/ 153 w 396"/>
                <a:gd name="T105" fmla="*/ 448 h 475"/>
                <a:gd name="T106" fmla="*/ 325 w 396"/>
                <a:gd name="T107" fmla="*/ 450 h 475"/>
                <a:gd name="T108" fmla="*/ 294 w 396"/>
                <a:gd name="T109" fmla="*/ 392 h 475"/>
                <a:gd name="T110" fmla="*/ 322 w 396"/>
                <a:gd name="T111" fmla="*/ 416 h 475"/>
                <a:gd name="T112" fmla="*/ 326 w 396"/>
                <a:gd name="T113" fmla="*/ 382 h 475"/>
                <a:gd name="T114" fmla="*/ 290 w 396"/>
                <a:gd name="T115" fmla="*/ 375 h 475"/>
                <a:gd name="T116" fmla="*/ 258 w 396"/>
                <a:gd name="T117" fmla="*/ 292 h 475"/>
                <a:gd name="T118" fmla="*/ 375 w 396"/>
                <a:gd name="T119" fmla="*/ 40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6" h="475">
                  <a:moveTo>
                    <a:pt x="396" y="427"/>
                  </a:moveTo>
                  <a:lnTo>
                    <a:pt x="396" y="427"/>
                  </a:lnTo>
                  <a:lnTo>
                    <a:pt x="396" y="411"/>
                  </a:lnTo>
                  <a:lnTo>
                    <a:pt x="395" y="393"/>
                  </a:lnTo>
                  <a:lnTo>
                    <a:pt x="393" y="386"/>
                  </a:lnTo>
                  <a:lnTo>
                    <a:pt x="391" y="378"/>
                  </a:lnTo>
                  <a:lnTo>
                    <a:pt x="387" y="373"/>
                  </a:lnTo>
                  <a:lnTo>
                    <a:pt x="384" y="367"/>
                  </a:lnTo>
                  <a:lnTo>
                    <a:pt x="378" y="362"/>
                  </a:lnTo>
                  <a:lnTo>
                    <a:pt x="376" y="361"/>
                  </a:lnTo>
                  <a:lnTo>
                    <a:pt x="376" y="361"/>
                  </a:lnTo>
                  <a:lnTo>
                    <a:pt x="364" y="353"/>
                  </a:lnTo>
                  <a:lnTo>
                    <a:pt x="352" y="344"/>
                  </a:lnTo>
                  <a:lnTo>
                    <a:pt x="341" y="335"/>
                  </a:lnTo>
                  <a:lnTo>
                    <a:pt x="330" y="324"/>
                  </a:lnTo>
                  <a:lnTo>
                    <a:pt x="320" y="313"/>
                  </a:lnTo>
                  <a:lnTo>
                    <a:pt x="311" y="303"/>
                  </a:lnTo>
                  <a:lnTo>
                    <a:pt x="302" y="290"/>
                  </a:lnTo>
                  <a:lnTo>
                    <a:pt x="294" y="278"/>
                  </a:lnTo>
                  <a:lnTo>
                    <a:pt x="287" y="265"/>
                  </a:lnTo>
                  <a:lnTo>
                    <a:pt x="280" y="251"/>
                  </a:lnTo>
                  <a:lnTo>
                    <a:pt x="274" y="237"/>
                  </a:lnTo>
                  <a:lnTo>
                    <a:pt x="270" y="223"/>
                  </a:lnTo>
                  <a:lnTo>
                    <a:pt x="265" y="207"/>
                  </a:lnTo>
                  <a:lnTo>
                    <a:pt x="262" y="193"/>
                  </a:lnTo>
                  <a:lnTo>
                    <a:pt x="260" y="178"/>
                  </a:lnTo>
                  <a:lnTo>
                    <a:pt x="258" y="162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8" y="133"/>
                  </a:lnTo>
                  <a:lnTo>
                    <a:pt x="256" y="120"/>
                  </a:lnTo>
                  <a:lnTo>
                    <a:pt x="249" y="90"/>
                  </a:lnTo>
                  <a:lnTo>
                    <a:pt x="250" y="90"/>
                  </a:lnTo>
                  <a:lnTo>
                    <a:pt x="245" y="71"/>
                  </a:lnTo>
                  <a:lnTo>
                    <a:pt x="245" y="71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7" y="52"/>
                  </a:lnTo>
                  <a:lnTo>
                    <a:pt x="237" y="52"/>
                  </a:lnTo>
                  <a:lnTo>
                    <a:pt x="237" y="51"/>
                  </a:lnTo>
                  <a:lnTo>
                    <a:pt x="237" y="51"/>
                  </a:lnTo>
                  <a:lnTo>
                    <a:pt x="235" y="47"/>
                  </a:lnTo>
                  <a:lnTo>
                    <a:pt x="235" y="47"/>
                  </a:lnTo>
                  <a:lnTo>
                    <a:pt x="235" y="44"/>
                  </a:lnTo>
                  <a:lnTo>
                    <a:pt x="235" y="44"/>
                  </a:lnTo>
                  <a:lnTo>
                    <a:pt x="233" y="41"/>
                  </a:lnTo>
                  <a:lnTo>
                    <a:pt x="233" y="41"/>
                  </a:lnTo>
                  <a:lnTo>
                    <a:pt x="233" y="39"/>
                  </a:lnTo>
                  <a:lnTo>
                    <a:pt x="233" y="39"/>
                  </a:lnTo>
                  <a:lnTo>
                    <a:pt x="231" y="36"/>
                  </a:lnTo>
                  <a:lnTo>
                    <a:pt x="231" y="36"/>
                  </a:lnTo>
                  <a:lnTo>
                    <a:pt x="230" y="34"/>
                  </a:lnTo>
                  <a:lnTo>
                    <a:pt x="230" y="34"/>
                  </a:lnTo>
                  <a:lnTo>
                    <a:pt x="229" y="31"/>
                  </a:lnTo>
                  <a:lnTo>
                    <a:pt x="229" y="31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5" y="25"/>
                  </a:lnTo>
                  <a:lnTo>
                    <a:pt x="225" y="25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21"/>
                  </a:lnTo>
                  <a:lnTo>
                    <a:pt x="222" y="21"/>
                  </a:lnTo>
                  <a:lnTo>
                    <a:pt x="221" y="18"/>
                  </a:lnTo>
                  <a:lnTo>
                    <a:pt x="221" y="18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7" y="14"/>
                  </a:lnTo>
                  <a:lnTo>
                    <a:pt x="217" y="14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4" y="11"/>
                  </a:lnTo>
                  <a:lnTo>
                    <a:pt x="214" y="11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1" y="8"/>
                  </a:lnTo>
                  <a:lnTo>
                    <a:pt x="211" y="8"/>
                  </a:lnTo>
                  <a:lnTo>
                    <a:pt x="210" y="8"/>
                  </a:lnTo>
                  <a:lnTo>
                    <a:pt x="210" y="8"/>
                  </a:lnTo>
                  <a:lnTo>
                    <a:pt x="205" y="3"/>
                  </a:lnTo>
                  <a:lnTo>
                    <a:pt x="198" y="0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6"/>
                  </a:lnTo>
                  <a:lnTo>
                    <a:pt x="189" y="6"/>
                  </a:lnTo>
                  <a:lnTo>
                    <a:pt x="187" y="7"/>
                  </a:lnTo>
                  <a:lnTo>
                    <a:pt x="187" y="7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84" y="9"/>
                  </a:lnTo>
                  <a:lnTo>
                    <a:pt x="184" y="9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1" y="12"/>
                  </a:lnTo>
                  <a:lnTo>
                    <a:pt x="181" y="12"/>
                  </a:lnTo>
                  <a:lnTo>
                    <a:pt x="179" y="14"/>
                  </a:lnTo>
                  <a:lnTo>
                    <a:pt x="179" y="14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77" y="17"/>
                  </a:lnTo>
                  <a:lnTo>
                    <a:pt x="177" y="17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5" y="21"/>
                  </a:lnTo>
                  <a:lnTo>
                    <a:pt x="175" y="21"/>
                  </a:lnTo>
                  <a:lnTo>
                    <a:pt x="172" y="23"/>
                  </a:lnTo>
                  <a:lnTo>
                    <a:pt x="172" y="23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0" y="27"/>
                  </a:lnTo>
                  <a:lnTo>
                    <a:pt x="170" y="27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3" y="43"/>
                  </a:lnTo>
                  <a:lnTo>
                    <a:pt x="163" y="43"/>
                  </a:lnTo>
                  <a:lnTo>
                    <a:pt x="160" y="47"/>
                  </a:lnTo>
                  <a:lnTo>
                    <a:pt x="160" y="47"/>
                  </a:lnTo>
                  <a:lnTo>
                    <a:pt x="159" y="49"/>
                  </a:lnTo>
                  <a:lnTo>
                    <a:pt x="159" y="49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7" y="55"/>
                  </a:lnTo>
                  <a:lnTo>
                    <a:pt x="157" y="55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46" y="90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1" y="120"/>
                  </a:lnTo>
                  <a:lnTo>
                    <a:pt x="139" y="133"/>
                  </a:lnTo>
                  <a:lnTo>
                    <a:pt x="139" y="144"/>
                  </a:lnTo>
                  <a:lnTo>
                    <a:pt x="139" y="162"/>
                  </a:lnTo>
                  <a:lnTo>
                    <a:pt x="139" y="162"/>
                  </a:lnTo>
                  <a:lnTo>
                    <a:pt x="137" y="178"/>
                  </a:lnTo>
                  <a:lnTo>
                    <a:pt x="135" y="193"/>
                  </a:lnTo>
                  <a:lnTo>
                    <a:pt x="131" y="209"/>
                  </a:lnTo>
                  <a:lnTo>
                    <a:pt x="127" y="223"/>
                  </a:lnTo>
                  <a:lnTo>
                    <a:pt x="122" y="237"/>
                  </a:lnTo>
                  <a:lnTo>
                    <a:pt x="116" y="251"/>
                  </a:lnTo>
                  <a:lnTo>
                    <a:pt x="110" y="265"/>
                  </a:lnTo>
                  <a:lnTo>
                    <a:pt x="102" y="278"/>
                  </a:lnTo>
                  <a:lnTo>
                    <a:pt x="95" y="290"/>
                  </a:lnTo>
                  <a:lnTo>
                    <a:pt x="86" y="303"/>
                  </a:lnTo>
                  <a:lnTo>
                    <a:pt x="76" y="313"/>
                  </a:lnTo>
                  <a:lnTo>
                    <a:pt x="67" y="324"/>
                  </a:lnTo>
                  <a:lnTo>
                    <a:pt x="56" y="335"/>
                  </a:lnTo>
                  <a:lnTo>
                    <a:pt x="44" y="344"/>
                  </a:lnTo>
                  <a:lnTo>
                    <a:pt x="32" y="353"/>
                  </a:lnTo>
                  <a:lnTo>
                    <a:pt x="20" y="361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8" y="372"/>
                  </a:lnTo>
                  <a:lnTo>
                    <a:pt x="6" y="378"/>
                  </a:lnTo>
                  <a:lnTo>
                    <a:pt x="4" y="386"/>
                  </a:lnTo>
                  <a:lnTo>
                    <a:pt x="2" y="393"/>
                  </a:lnTo>
                  <a:lnTo>
                    <a:pt x="1" y="411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" y="438"/>
                  </a:lnTo>
                  <a:lnTo>
                    <a:pt x="1" y="444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57" y="450"/>
                  </a:lnTo>
                  <a:lnTo>
                    <a:pt x="57" y="450"/>
                  </a:lnTo>
                  <a:lnTo>
                    <a:pt x="58" y="461"/>
                  </a:lnTo>
                  <a:lnTo>
                    <a:pt x="59" y="474"/>
                  </a:lnTo>
                  <a:lnTo>
                    <a:pt x="72" y="474"/>
                  </a:lnTo>
                  <a:lnTo>
                    <a:pt x="111" y="474"/>
                  </a:lnTo>
                  <a:lnTo>
                    <a:pt x="124" y="474"/>
                  </a:lnTo>
                  <a:lnTo>
                    <a:pt x="125" y="461"/>
                  </a:lnTo>
                  <a:lnTo>
                    <a:pt x="125" y="461"/>
                  </a:lnTo>
                  <a:lnTo>
                    <a:pt x="125" y="450"/>
                  </a:lnTo>
                  <a:lnTo>
                    <a:pt x="138" y="450"/>
                  </a:lnTo>
                  <a:lnTo>
                    <a:pt x="138" y="450"/>
                  </a:lnTo>
                  <a:lnTo>
                    <a:pt x="139" y="469"/>
                  </a:lnTo>
                  <a:lnTo>
                    <a:pt x="140" y="475"/>
                  </a:lnTo>
                  <a:lnTo>
                    <a:pt x="257" y="475"/>
                  </a:lnTo>
                  <a:lnTo>
                    <a:pt x="258" y="469"/>
                  </a:lnTo>
                  <a:lnTo>
                    <a:pt x="258" y="469"/>
                  </a:lnTo>
                  <a:lnTo>
                    <a:pt x="259" y="450"/>
                  </a:lnTo>
                  <a:lnTo>
                    <a:pt x="271" y="450"/>
                  </a:lnTo>
                  <a:lnTo>
                    <a:pt x="271" y="450"/>
                  </a:lnTo>
                  <a:lnTo>
                    <a:pt x="272" y="461"/>
                  </a:lnTo>
                  <a:lnTo>
                    <a:pt x="273" y="474"/>
                  </a:lnTo>
                  <a:lnTo>
                    <a:pt x="286" y="474"/>
                  </a:lnTo>
                  <a:lnTo>
                    <a:pt x="325" y="474"/>
                  </a:lnTo>
                  <a:lnTo>
                    <a:pt x="338" y="474"/>
                  </a:lnTo>
                  <a:lnTo>
                    <a:pt x="339" y="461"/>
                  </a:lnTo>
                  <a:lnTo>
                    <a:pt x="339" y="461"/>
                  </a:lnTo>
                  <a:lnTo>
                    <a:pt x="339" y="450"/>
                  </a:lnTo>
                  <a:lnTo>
                    <a:pt x="395" y="450"/>
                  </a:lnTo>
                  <a:lnTo>
                    <a:pt x="395" y="450"/>
                  </a:lnTo>
                  <a:lnTo>
                    <a:pt x="396" y="444"/>
                  </a:lnTo>
                  <a:lnTo>
                    <a:pt x="396" y="444"/>
                  </a:lnTo>
                  <a:lnTo>
                    <a:pt x="396" y="438"/>
                  </a:lnTo>
                  <a:lnTo>
                    <a:pt x="396" y="427"/>
                  </a:lnTo>
                  <a:lnTo>
                    <a:pt x="396" y="427"/>
                  </a:lnTo>
                  <a:close/>
                  <a:moveTo>
                    <a:pt x="369" y="373"/>
                  </a:moveTo>
                  <a:lnTo>
                    <a:pt x="374" y="378"/>
                  </a:lnTo>
                  <a:lnTo>
                    <a:pt x="374" y="378"/>
                  </a:lnTo>
                  <a:lnTo>
                    <a:pt x="376" y="380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62" y="377"/>
                  </a:lnTo>
                  <a:lnTo>
                    <a:pt x="351" y="371"/>
                  </a:lnTo>
                  <a:lnTo>
                    <a:pt x="339" y="363"/>
                  </a:lnTo>
                  <a:lnTo>
                    <a:pt x="328" y="355"/>
                  </a:lnTo>
                  <a:lnTo>
                    <a:pt x="318" y="348"/>
                  </a:lnTo>
                  <a:lnTo>
                    <a:pt x="308" y="339"/>
                  </a:lnTo>
                  <a:lnTo>
                    <a:pt x="300" y="331"/>
                  </a:lnTo>
                  <a:lnTo>
                    <a:pt x="292" y="322"/>
                  </a:lnTo>
                  <a:lnTo>
                    <a:pt x="285" y="312"/>
                  </a:lnTo>
                  <a:lnTo>
                    <a:pt x="279" y="303"/>
                  </a:lnTo>
                  <a:lnTo>
                    <a:pt x="274" y="292"/>
                  </a:lnTo>
                  <a:lnTo>
                    <a:pt x="268" y="281"/>
                  </a:lnTo>
                  <a:lnTo>
                    <a:pt x="265" y="270"/>
                  </a:lnTo>
                  <a:lnTo>
                    <a:pt x="262" y="259"/>
                  </a:lnTo>
                  <a:lnTo>
                    <a:pt x="260" y="249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67" y="257"/>
                  </a:lnTo>
                  <a:lnTo>
                    <a:pt x="278" y="278"/>
                  </a:lnTo>
                  <a:lnTo>
                    <a:pt x="289" y="296"/>
                  </a:lnTo>
                  <a:lnTo>
                    <a:pt x="302" y="314"/>
                  </a:lnTo>
                  <a:lnTo>
                    <a:pt x="317" y="331"/>
                  </a:lnTo>
                  <a:lnTo>
                    <a:pt x="333" y="347"/>
                  </a:lnTo>
                  <a:lnTo>
                    <a:pt x="351" y="360"/>
                  </a:lnTo>
                  <a:lnTo>
                    <a:pt x="369" y="373"/>
                  </a:lnTo>
                  <a:lnTo>
                    <a:pt x="369" y="373"/>
                  </a:lnTo>
                  <a:close/>
                  <a:moveTo>
                    <a:pt x="166" y="75"/>
                  </a:moveTo>
                  <a:lnTo>
                    <a:pt x="166" y="75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69" y="65"/>
                  </a:lnTo>
                  <a:lnTo>
                    <a:pt x="169" y="65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172" y="55"/>
                  </a:lnTo>
                  <a:lnTo>
                    <a:pt x="172" y="55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5" y="51"/>
                  </a:lnTo>
                  <a:lnTo>
                    <a:pt x="175" y="51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80" y="39"/>
                  </a:lnTo>
                  <a:lnTo>
                    <a:pt x="180" y="39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2" y="35"/>
                  </a:lnTo>
                  <a:lnTo>
                    <a:pt x="182" y="35"/>
                  </a:lnTo>
                  <a:lnTo>
                    <a:pt x="183" y="31"/>
                  </a:lnTo>
                  <a:lnTo>
                    <a:pt x="183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6" y="27"/>
                  </a:lnTo>
                  <a:lnTo>
                    <a:pt x="186" y="27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1" y="23"/>
                  </a:lnTo>
                  <a:lnTo>
                    <a:pt x="191" y="23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3" y="21"/>
                  </a:lnTo>
                  <a:lnTo>
                    <a:pt x="193" y="21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5" y="18"/>
                  </a:lnTo>
                  <a:lnTo>
                    <a:pt x="195" y="18"/>
                  </a:lnTo>
                  <a:lnTo>
                    <a:pt x="196" y="17"/>
                  </a:lnTo>
                  <a:lnTo>
                    <a:pt x="196" y="17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200" y="17"/>
                  </a:lnTo>
                  <a:lnTo>
                    <a:pt x="200" y="17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7" y="24"/>
                  </a:lnTo>
                  <a:lnTo>
                    <a:pt x="207" y="24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9" y="27"/>
                  </a:lnTo>
                  <a:lnTo>
                    <a:pt x="209" y="27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3" y="34"/>
                  </a:lnTo>
                  <a:lnTo>
                    <a:pt x="213" y="34"/>
                  </a:lnTo>
                  <a:lnTo>
                    <a:pt x="214" y="35"/>
                  </a:lnTo>
                  <a:lnTo>
                    <a:pt x="214" y="35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17" y="38"/>
                  </a:lnTo>
                  <a:lnTo>
                    <a:pt x="217" y="38"/>
                  </a:lnTo>
                  <a:lnTo>
                    <a:pt x="218" y="41"/>
                  </a:lnTo>
                  <a:lnTo>
                    <a:pt x="218" y="41"/>
                  </a:lnTo>
                  <a:lnTo>
                    <a:pt x="218" y="42"/>
                  </a:lnTo>
                  <a:lnTo>
                    <a:pt x="218" y="42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7"/>
                  </a:lnTo>
                  <a:lnTo>
                    <a:pt x="220" y="47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1"/>
                  </a:lnTo>
                  <a:lnTo>
                    <a:pt x="222" y="51"/>
                  </a:lnTo>
                  <a:lnTo>
                    <a:pt x="223" y="55"/>
                  </a:lnTo>
                  <a:lnTo>
                    <a:pt x="223" y="55"/>
                  </a:lnTo>
                  <a:lnTo>
                    <a:pt x="224" y="55"/>
                  </a:lnTo>
                  <a:lnTo>
                    <a:pt x="224" y="55"/>
                  </a:lnTo>
                  <a:lnTo>
                    <a:pt x="225" y="60"/>
                  </a:lnTo>
                  <a:lnTo>
                    <a:pt x="225" y="60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31" y="76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66" y="75"/>
                  </a:lnTo>
                  <a:lnTo>
                    <a:pt x="166" y="75"/>
                  </a:lnTo>
                  <a:close/>
                  <a:moveTo>
                    <a:pt x="166" y="90"/>
                  </a:moveTo>
                  <a:lnTo>
                    <a:pt x="231" y="90"/>
                  </a:lnTo>
                  <a:lnTo>
                    <a:pt x="235" y="90"/>
                  </a:lnTo>
                  <a:lnTo>
                    <a:pt x="235" y="90"/>
                  </a:lnTo>
                  <a:lnTo>
                    <a:pt x="238" y="105"/>
                  </a:lnTo>
                  <a:lnTo>
                    <a:pt x="241" y="119"/>
                  </a:lnTo>
                  <a:lnTo>
                    <a:pt x="243" y="132"/>
                  </a:lnTo>
                  <a:lnTo>
                    <a:pt x="244" y="142"/>
                  </a:lnTo>
                  <a:lnTo>
                    <a:pt x="243" y="142"/>
                  </a:lnTo>
                  <a:lnTo>
                    <a:pt x="243" y="142"/>
                  </a:lnTo>
                  <a:lnTo>
                    <a:pt x="244" y="163"/>
                  </a:lnTo>
                  <a:lnTo>
                    <a:pt x="244" y="434"/>
                  </a:lnTo>
                  <a:lnTo>
                    <a:pt x="153" y="434"/>
                  </a:lnTo>
                  <a:lnTo>
                    <a:pt x="153" y="163"/>
                  </a:lnTo>
                  <a:lnTo>
                    <a:pt x="153" y="163"/>
                  </a:lnTo>
                  <a:lnTo>
                    <a:pt x="154" y="142"/>
                  </a:lnTo>
                  <a:lnTo>
                    <a:pt x="153" y="142"/>
                  </a:lnTo>
                  <a:lnTo>
                    <a:pt x="153" y="142"/>
                  </a:lnTo>
                  <a:lnTo>
                    <a:pt x="154" y="132"/>
                  </a:lnTo>
                  <a:lnTo>
                    <a:pt x="155" y="119"/>
                  </a:lnTo>
                  <a:lnTo>
                    <a:pt x="158" y="105"/>
                  </a:lnTo>
                  <a:lnTo>
                    <a:pt x="162" y="90"/>
                  </a:lnTo>
                  <a:lnTo>
                    <a:pt x="166" y="90"/>
                  </a:lnTo>
                  <a:close/>
                  <a:moveTo>
                    <a:pt x="22" y="378"/>
                  </a:moveTo>
                  <a:lnTo>
                    <a:pt x="22" y="378"/>
                  </a:lnTo>
                  <a:lnTo>
                    <a:pt x="28" y="373"/>
                  </a:lnTo>
                  <a:lnTo>
                    <a:pt x="28" y="373"/>
                  </a:lnTo>
                  <a:lnTo>
                    <a:pt x="46" y="361"/>
                  </a:lnTo>
                  <a:lnTo>
                    <a:pt x="62" y="347"/>
                  </a:lnTo>
                  <a:lnTo>
                    <a:pt x="78" y="333"/>
                  </a:lnTo>
                  <a:lnTo>
                    <a:pt x="92" y="317"/>
                  </a:lnTo>
                  <a:lnTo>
                    <a:pt x="105" y="298"/>
                  </a:lnTo>
                  <a:lnTo>
                    <a:pt x="117" y="280"/>
                  </a:lnTo>
                  <a:lnTo>
                    <a:pt x="127" y="260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5" y="252"/>
                  </a:lnTo>
                  <a:lnTo>
                    <a:pt x="132" y="263"/>
                  </a:lnTo>
                  <a:lnTo>
                    <a:pt x="129" y="273"/>
                  </a:lnTo>
                  <a:lnTo>
                    <a:pt x="125" y="284"/>
                  </a:lnTo>
                  <a:lnTo>
                    <a:pt x="121" y="295"/>
                  </a:lnTo>
                  <a:lnTo>
                    <a:pt x="115" y="305"/>
                  </a:lnTo>
                  <a:lnTo>
                    <a:pt x="109" y="314"/>
                  </a:lnTo>
                  <a:lnTo>
                    <a:pt x="102" y="323"/>
                  </a:lnTo>
                  <a:lnTo>
                    <a:pt x="95" y="333"/>
                  </a:lnTo>
                  <a:lnTo>
                    <a:pt x="86" y="341"/>
                  </a:lnTo>
                  <a:lnTo>
                    <a:pt x="76" y="349"/>
                  </a:lnTo>
                  <a:lnTo>
                    <a:pt x="67" y="357"/>
                  </a:lnTo>
                  <a:lnTo>
                    <a:pt x="56" y="364"/>
                  </a:lnTo>
                  <a:lnTo>
                    <a:pt x="45" y="371"/>
                  </a:lnTo>
                  <a:lnTo>
                    <a:pt x="33" y="377"/>
                  </a:lnTo>
                  <a:lnTo>
                    <a:pt x="21" y="382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4"/>
                  </a:lnTo>
                  <a:lnTo>
                    <a:pt x="19" y="384"/>
                  </a:lnTo>
                  <a:lnTo>
                    <a:pt x="20" y="380"/>
                  </a:lnTo>
                  <a:lnTo>
                    <a:pt x="22" y="378"/>
                  </a:lnTo>
                  <a:lnTo>
                    <a:pt x="22" y="378"/>
                  </a:lnTo>
                  <a:close/>
                  <a:moveTo>
                    <a:pt x="15" y="428"/>
                  </a:moveTo>
                  <a:lnTo>
                    <a:pt x="15" y="428"/>
                  </a:lnTo>
                  <a:lnTo>
                    <a:pt x="15" y="418"/>
                  </a:lnTo>
                  <a:lnTo>
                    <a:pt x="16" y="409"/>
                  </a:lnTo>
                  <a:lnTo>
                    <a:pt x="18" y="403"/>
                  </a:lnTo>
                  <a:lnTo>
                    <a:pt x="19" y="401"/>
                  </a:lnTo>
                  <a:lnTo>
                    <a:pt x="21" y="400"/>
                  </a:lnTo>
                  <a:lnTo>
                    <a:pt x="21" y="400"/>
                  </a:lnTo>
                  <a:lnTo>
                    <a:pt x="27" y="395"/>
                  </a:lnTo>
                  <a:lnTo>
                    <a:pt x="27" y="395"/>
                  </a:lnTo>
                  <a:lnTo>
                    <a:pt x="46" y="386"/>
                  </a:lnTo>
                  <a:lnTo>
                    <a:pt x="64" y="375"/>
                  </a:lnTo>
                  <a:lnTo>
                    <a:pt x="82" y="364"/>
                  </a:lnTo>
                  <a:lnTo>
                    <a:pt x="97" y="351"/>
                  </a:lnTo>
                  <a:lnTo>
                    <a:pt x="110" y="337"/>
                  </a:lnTo>
                  <a:lnTo>
                    <a:pt x="121" y="322"/>
                  </a:lnTo>
                  <a:lnTo>
                    <a:pt x="130" y="306"/>
                  </a:lnTo>
                  <a:lnTo>
                    <a:pt x="139" y="290"/>
                  </a:lnTo>
                  <a:lnTo>
                    <a:pt x="139" y="434"/>
                  </a:lnTo>
                  <a:lnTo>
                    <a:pt x="139" y="436"/>
                  </a:lnTo>
                  <a:lnTo>
                    <a:pt x="125" y="436"/>
                  </a:lnTo>
                  <a:lnTo>
                    <a:pt x="125" y="436"/>
                  </a:lnTo>
                  <a:lnTo>
                    <a:pt x="125" y="425"/>
                  </a:lnTo>
                  <a:lnTo>
                    <a:pt x="123" y="413"/>
                  </a:lnTo>
                  <a:lnTo>
                    <a:pt x="121" y="401"/>
                  </a:lnTo>
                  <a:lnTo>
                    <a:pt x="116" y="391"/>
                  </a:lnTo>
                  <a:lnTo>
                    <a:pt x="112" y="382"/>
                  </a:lnTo>
                  <a:lnTo>
                    <a:pt x="106" y="375"/>
                  </a:lnTo>
                  <a:lnTo>
                    <a:pt x="103" y="373"/>
                  </a:lnTo>
                  <a:lnTo>
                    <a:pt x="99" y="371"/>
                  </a:lnTo>
                  <a:lnTo>
                    <a:pt x="96" y="369"/>
                  </a:lnTo>
                  <a:lnTo>
                    <a:pt x="91" y="369"/>
                  </a:lnTo>
                  <a:lnTo>
                    <a:pt x="91" y="369"/>
                  </a:lnTo>
                  <a:lnTo>
                    <a:pt x="87" y="369"/>
                  </a:lnTo>
                  <a:lnTo>
                    <a:pt x="83" y="371"/>
                  </a:lnTo>
                  <a:lnTo>
                    <a:pt x="79" y="373"/>
                  </a:lnTo>
                  <a:lnTo>
                    <a:pt x="76" y="375"/>
                  </a:lnTo>
                  <a:lnTo>
                    <a:pt x="71" y="382"/>
                  </a:lnTo>
                  <a:lnTo>
                    <a:pt x="65" y="391"/>
                  </a:lnTo>
                  <a:lnTo>
                    <a:pt x="62" y="401"/>
                  </a:lnTo>
                  <a:lnTo>
                    <a:pt x="60" y="413"/>
                  </a:lnTo>
                  <a:lnTo>
                    <a:pt x="58" y="425"/>
                  </a:lnTo>
                  <a:lnTo>
                    <a:pt x="57" y="436"/>
                  </a:lnTo>
                  <a:lnTo>
                    <a:pt x="15" y="436"/>
                  </a:lnTo>
                  <a:lnTo>
                    <a:pt x="15" y="436"/>
                  </a:lnTo>
                  <a:lnTo>
                    <a:pt x="15" y="428"/>
                  </a:lnTo>
                  <a:lnTo>
                    <a:pt x="15" y="428"/>
                  </a:lnTo>
                  <a:close/>
                  <a:moveTo>
                    <a:pt x="111" y="436"/>
                  </a:moveTo>
                  <a:lnTo>
                    <a:pt x="72" y="436"/>
                  </a:lnTo>
                  <a:lnTo>
                    <a:pt x="72" y="436"/>
                  </a:lnTo>
                  <a:lnTo>
                    <a:pt x="72" y="426"/>
                  </a:lnTo>
                  <a:lnTo>
                    <a:pt x="74" y="416"/>
                  </a:lnTo>
                  <a:lnTo>
                    <a:pt x="75" y="406"/>
                  </a:lnTo>
                  <a:lnTo>
                    <a:pt x="78" y="399"/>
                  </a:lnTo>
                  <a:lnTo>
                    <a:pt x="81" y="392"/>
                  </a:lnTo>
                  <a:lnTo>
                    <a:pt x="84" y="388"/>
                  </a:lnTo>
                  <a:lnTo>
                    <a:pt x="87" y="385"/>
                  </a:lnTo>
                  <a:lnTo>
                    <a:pt x="91" y="384"/>
                  </a:lnTo>
                  <a:lnTo>
                    <a:pt x="91" y="384"/>
                  </a:lnTo>
                  <a:lnTo>
                    <a:pt x="95" y="385"/>
                  </a:lnTo>
                  <a:lnTo>
                    <a:pt x="99" y="388"/>
                  </a:lnTo>
                  <a:lnTo>
                    <a:pt x="102" y="392"/>
                  </a:lnTo>
                  <a:lnTo>
                    <a:pt x="104" y="399"/>
                  </a:lnTo>
                  <a:lnTo>
                    <a:pt x="108" y="406"/>
                  </a:lnTo>
                  <a:lnTo>
                    <a:pt x="109" y="416"/>
                  </a:lnTo>
                  <a:lnTo>
                    <a:pt x="111" y="426"/>
                  </a:lnTo>
                  <a:lnTo>
                    <a:pt x="111" y="436"/>
                  </a:lnTo>
                  <a:lnTo>
                    <a:pt x="111" y="436"/>
                  </a:lnTo>
                  <a:close/>
                  <a:moveTo>
                    <a:pt x="111" y="460"/>
                  </a:moveTo>
                  <a:lnTo>
                    <a:pt x="72" y="460"/>
                  </a:lnTo>
                  <a:lnTo>
                    <a:pt x="72" y="460"/>
                  </a:lnTo>
                  <a:lnTo>
                    <a:pt x="72" y="450"/>
                  </a:lnTo>
                  <a:lnTo>
                    <a:pt x="111" y="450"/>
                  </a:lnTo>
                  <a:lnTo>
                    <a:pt x="111" y="450"/>
                  </a:lnTo>
                  <a:lnTo>
                    <a:pt x="111" y="460"/>
                  </a:lnTo>
                  <a:lnTo>
                    <a:pt x="111" y="460"/>
                  </a:lnTo>
                  <a:close/>
                  <a:moveTo>
                    <a:pt x="153" y="461"/>
                  </a:moveTo>
                  <a:lnTo>
                    <a:pt x="153" y="461"/>
                  </a:lnTo>
                  <a:lnTo>
                    <a:pt x="152" y="448"/>
                  </a:lnTo>
                  <a:lnTo>
                    <a:pt x="153" y="448"/>
                  </a:lnTo>
                  <a:lnTo>
                    <a:pt x="244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4" y="461"/>
                  </a:lnTo>
                  <a:lnTo>
                    <a:pt x="153" y="461"/>
                  </a:lnTo>
                  <a:close/>
                  <a:moveTo>
                    <a:pt x="325" y="460"/>
                  </a:moveTo>
                  <a:lnTo>
                    <a:pt x="286" y="460"/>
                  </a:lnTo>
                  <a:lnTo>
                    <a:pt x="286" y="460"/>
                  </a:lnTo>
                  <a:lnTo>
                    <a:pt x="285" y="450"/>
                  </a:lnTo>
                  <a:lnTo>
                    <a:pt x="325" y="450"/>
                  </a:lnTo>
                  <a:lnTo>
                    <a:pt x="325" y="450"/>
                  </a:lnTo>
                  <a:lnTo>
                    <a:pt x="325" y="460"/>
                  </a:lnTo>
                  <a:lnTo>
                    <a:pt x="325" y="460"/>
                  </a:lnTo>
                  <a:close/>
                  <a:moveTo>
                    <a:pt x="286" y="436"/>
                  </a:moveTo>
                  <a:lnTo>
                    <a:pt x="286" y="436"/>
                  </a:lnTo>
                  <a:lnTo>
                    <a:pt x="286" y="426"/>
                  </a:lnTo>
                  <a:lnTo>
                    <a:pt x="288" y="416"/>
                  </a:lnTo>
                  <a:lnTo>
                    <a:pt x="289" y="406"/>
                  </a:lnTo>
                  <a:lnTo>
                    <a:pt x="292" y="399"/>
                  </a:lnTo>
                  <a:lnTo>
                    <a:pt x="294" y="392"/>
                  </a:lnTo>
                  <a:lnTo>
                    <a:pt x="298" y="388"/>
                  </a:lnTo>
                  <a:lnTo>
                    <a:pt x="301" y="385"/>
                  </a:lnTo>
                  <a:lnTo>
                    <a:pt x="305" y="384"/>
                  </a:lnTo>
                  <a:lnTo>
                    <a:pt x="305" y="384"/>
                  </a:lnTo>
                  <a:lnTo>
                    <a:pt x="308" y="385"/>
                  </a:lnTo>
                  <a:lnTo>
                    <a:pt x="313" y="388"/>
                  </a:lnTo>
                  <a:lnTo>
                    <a:pt x="316" y="392"/>
                  </a:lnTo>
                  <a:lnTo>
                    <a:pt x="318" y="399"/>
                  </a:lnTo>
                  <a:lnTo>
                    <a:pt x="320" y="406"/>
                  </a:lnTo>
                  <a:lnTo>
                    <a:pt x="322" y="416"/>
                  </a:lnTo>
                  <a:lnTo>
                    <a:pt x="325" y="426"/>
                  </a:lnTo>
                  <a:lnTo>
                    <a:pt x="325" y="436"/>
                  </a:lnTo>
                  <a:lnTo>
                    <a:pt x="286" y="436"/>
                  </a:lnTo>
                  <a:close/>
                  <a:moveTo>
                    <a:pt x="339" y="436"/>
                  </a:moveTo>
                  <a:lnTo>
                    <a:pt x="339" y="436"/>
                  </a:lnTo>
                  <a:lnTo>
                    <a:pt x="339" y="425"/>
                  </a:lnTo>
                  <a:lnTo>
                    <a:pt x="337" y="413"/>
                  </a:lnTo>
                  <a:lnTo>
                    <a:pt x="334" y="401"/>
                  </a:lnTo>
                  <a:lnTo>
                    <a:pt x="330" y="391"/>
                  </a:lnTo>
                  <a:lnTo>
                    <a:pt x="326" y="382"/>
                  </a:lnTo>
                  <a:lnTo>
                    <a:pt x="320" y="375"/>
                  </a:lnTo>
                  <a:lnTo>
                    <a:pt x="317" y="373"/>
                  </a:lnTo>
                  <a:lnTo>
                    <a:pt x="313" y="371"/>
                  </a:lnTo>
                  <a:lnTo>
                    <a:pt x="310" y="369"/>
                  </a:lnTo>
                  <a:lnTo>
                    <a:pt x="305" y="369"/>
                  </a:lnTo>
                  <a:lnTo>
                    <a:pt x="305" y="369"/>
                  </a:lnTo>
                  <a:lnTo>
                    <a:pt x="301" y="369"/>
                  </a:lnTo>
                  <a:lnTo>
                    <a:pt x="297" y="371"/>
                  </a:lnTo>
                  <a:lnTo>
                    <a:pt x="293" y="373"/>
                  </a:lnTo>
                  <a:lnTo>
                    <a:pt x="290" y="375"/>
                  </a:lnTo>
                  <a:lnTo>
                    <a:pt x="285" y="382"/>
                  </a:lnTo>
                  <a:lnTo>
                    <a:pt x="279" y="391"/>
                  </a:lnTo>
                  <a:lnTo>
                    <a:pt x="276" y="401"/>
                  </a:lnTo>
                  <a:lnTo>
                    <a:pt x="274" y="413"/>
                  </a:lnTo>
                  <a:lnTo>
                    <a:pt x="272" y="425"/>
                  </a:lnTo>
                  <a:lnTo>
                    <a:pt x="271" y="436"/>
                  </a:lnTo>
                  <a:lnTo>
                    <a:pt x="258" y="436"/>
                  </a:lnTo>
                  <a:lnTo>
                    <a:pt x="258" y="434"/>
                  </a:lnTo>
                  <a:lnTo>
                    <a:pt x="258" y="292"/>
                  </a:lnTo>
                  <a:lnTo>
                    <a:pt x="258" y="292"/>
                  </a:lnTo>
                  <a:lnTo>
                    <a:pt x="266" y="308"/>
                  </a:lnTo>
                  <a:lnTo>
                    <a:pt x="276" y="323"/>
                  </a:lnTo>
                  <a:lnTo>
                    <a:pt x="288" y="337"/>
                  </a:lnTo>
                  <a:lnTo>
                    <a:pt x="301" y="351"/>
                  </a:lnTo>
                  <a:lnTo>
                    <a:pt x="316" y="364"/>
                  </a:lnTo>
                  <a:lnTo>
                    <a:pt x="332" y="376"/>
                  </a:lnTo>
                  <a:lnTo>
                    <a:pt x="351" y="386"/>
                  </a:lnTo>
                  <a:lnTo>
                    <a:pt x="370" y="395"/>
                  </a:lnTo>
                  <a:lnTo>
                    <a:pt x="375" y="400"/>
                  </a:lnTo>
                  <a:lnTo>
                    <a:pt x="375" y="400"/>
                  </a:lnTo>
                  <a:lnTo>
                    <a:pt x="379" y="403"/>
                  </a:lnTo>
                  <a:lnTo>
                    <a:pt x="381" y="409"/>
                  </a:lnTo>
                  <a:lnTo>
                    <a:pt x="382" y="418"/>
                  </a:lnTo>
                  <a:lnTo>
                    <a:pt x="382" y="427"/>
                  </a:lnTo>
                  <a:lnTo>
                    <a:pt x="382" y="427"/>
                  </a:lnTo>
                  <a:lnTo>
                    <a:pt x="382" y="436"/>
                  </a:lnTo>
                  <a:lnTo>
                    <a:pt x="339" y="4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Freeform 50"/>
            <p:cNvSpPr>
              <a:spLocks/>
            </p:cNvSpPr>
            <p:nvPr/>
          </p:nvSpPr>
          <p:spPr bwMode="auto">
            <a:xfrm>
              <a:off x="4313238" y="3270250"/>
              <a:ext cx="106363" cy="34925"/>
            </a:xfrm>
            <a:custGeom>
              <a:avLst/>
              <a:gdLst>
                <a:gd name="T0" fmla="*/ 13 w 67"/>
                <a:gd name="T1" fmla="*/ 20 h 22"/>
                <a:gd name="T2" fmla="*/ 13 w 67"/>
                <a:gd name="T3" fmla="*/ 20 h 22"/>
                <a:gd name="T4" fmla="*/ 15 w 67"/>
                <a:gd name="T5" fmla="*/ 18 h 22"/>
                <a:gd name="T6" fmla="*/ 20 w 67"/>
                <a:gd name="T7" fmla="*/ 16 h 22"/>
                <a:gd name="T8" fmla="*/ 26 w 67"/>
                <a:gd name="T9" fmla="*/ 15 h 22"/>
                <a:gd name="T10" fmla="*/ 33 w 67"/>
                <a:gd name="T11" fmla="*/ 14 h 22"/>
                <a:gd name="T12" fmla="*/ 33 w 67"/>
                <a:gd name="T13" fmla="*/ 14 h 22"/>
                <a:gd name="T14" fmla="*/ 41 w 67"/>
                <a:gd name="T15" fmla="*/ 15 h 22"/>
                <a:gd name="T16" fmla="*/ 46 w 67"/>
                <a:gd name="T17" fmla="*/ 16 h 22"/>
                <a:gd name="T18" fmla="*/ 52 w 67"/>
                <a:gd name="T19" fmla="*/ 18 h 22"/>
                <a:gd name="T20" fmla="*/ 54 w 67"/>
                <a:gd name="T21" fmla="*/ 20 h 22"/>
                <a:gd name="T22" fmla="*/ 54 w 67"/>
                <a:gd name="T23" fmla="*/ 20 h 22"/>
                <a:gd name="T24" fmla="*/ 57 w 67"/>
                <a:gd name="T25" fmla="*/ 22 h 22"/>
                <a:gd name="T26" fmla="*/ 59 w 67"/>
                <a:gd name="T27" fmla="*/ 22 h 22"/>
                <a:gd name="T28" fmla="*/ 59 w 67"/>
                <a:gd name="T29" fmla="*/ 22 h 22"/>
                <a:gd name="T30" fmla="*/ 62 w 67"/>
                <a:gd name="T31" fmla="*/ 22 h 22"/>
                <a:gd name="T32" fmla="*/ 65 w 67"/>
                <a:gd name="T33" fmla="*/ 20 h 22"/>
                <a:gd name="T34" fmla="*/ 65 w 67"/>
                <a:gd name="T35" fmla="*/ 20 h 22"/>
                <a:gd name="T36" fmla="*/ 66 w 67"/>
                <a:gd name="T37" fmla="*/ 18 h 22"/>
                <a:gd name="T38" fmla="*/ 67 w 67"/>
                <a:gd name="T39" fmla="*/ 16 h 22"/>
                <a:gd name="T40" fmla="*/ 66 w 67"/>
                <a:gd name="T41" fmla="*/ 13 h 22"/>
                <a:gd name="T42" fmla="*/ 65 w 67"/>
                <a:gd name="T43" fmla="*/ 10 h 22"/>
                <a:gd name="T44" fmla="*/ 65 w 67"/>
                <a:gd name="T45" fmla="*/ 10 h 22"/>
                <a:gd name="T46" fmla="*/ 59 w 67"/>
                <a:gd name="T47" fmla="*/ 6 h 22"/>
                <a:gd name="T48" fmla="*/ 52 w 67"/>
                <a:gd name="T49" fmla="*/ 3 h 22"/>
                <a:gd name="T50" fmla="*/ 43 w 67"/>
                <a:gd name="T51" fmla="*/ 1 h 22"/>
                <a:gd name="T52" fmla="*/ 33 w 67"/>
                <a:gd name="T53" fmla="*/ 0 h 22"/>
                <a:gd name="T54" fmla="*/ 33 w 67"/>
                <a:gd name="T55" fmla="*/ 0 h 22"/>
                <a:gd name="T56" fmla="*/ 24 w 67"/>
                <a:gd name="T57" fmla="*/ 1 h 22"/>
                <a:gd name="T58" fmla="*/ 15 w 67"/>
                <a:gd name="T59" fmla="*/ 3 h 22"/>
                <a:gd name="T60" fmla="*/ 7 w 67"/>
                <a:gd name="T61" fmla="*/ 6 h 22"/>
                <a:gd name="T62" fmla="*/ 2 w 67"/>
                <a:gd name="T63" fmla="*/ 10 h 22"/>
                <a:gd name="T64" fmla="*/ 2 w 67"/>
                <a:gd name="T65" fmla="*/ 10 h 22"/>
                <a:gd name="T66" fmla="*/ 1 w 67"/>
                <a:gd name="T67" fmla="*/ 13 h 22"/>
                <a:gd name="T68" fmla="*/ 0 w 67"/>
                <a:gd name="T69" fmla="*/ 16 h 22"/>
                <a:gd name="T70" fmla="*/ 1 w 67"/>
                <a:gd name="T71" fmla="*/ 18 h 22"/>
                <a:gd name="T72" fmla="*/ 2 w 67"/>
                <a:gd name="T73" fmla="*/ 20 h 22"/>
                <a:gd name="T74" fmla="*/ 2 w 67"/>
                <a:gd name="T75" fmla="*/ 20 h 22"/>
                <a:gd name="T76" fmla="*/ 5 w 67"/>
                <a:gd name="T77" fmla="*/ 22 h 22"/>
                <a:gd name="T78" fmla="*/ 7 w 67"/>
                <a:gd name="T79" fmla="*/ 22 h 22"/>
                <a:gd name="T80" fmla="*/ 10 w 67"/>
                <a:gd name="T81" fmla="*/ 21 h 22"/>
                <a:gd name="T82" fmla="*/ 13 w 67"/>
                <a:gd name="T83" fmla="*/ 20 h 22"/>
                <a:gd name="T84" fmla="*/ 13 w 67"/>
                <a:gd name="T8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22">
                  <a:moveTo>
                    <a:pt x="13" y="20"/>
                  </a:moveTo>
                  <a:lnTo>
                    <a:pt x="13" y="20"/>
                  </a:lnTo>
                  <a:lnTo>
                    <a:pt x="15" y="18"/>
                  </a:lnTo>
                  <a:lnTo>
                    <a:pt x="20" y="16"/>
                  </a:lnTo>
                  <a:lnTo>
                    <a:pt x="26" y="15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41" y="15"/>
                  </a:lnTo>
                  <a:lnTo>
                    <a:pt x="46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7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2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6" y="18"/>
                  </a:lnTo>
                  <a:lnTo>
                    <a:pt x="67" y="16"/>
                  </a:lnTo>
                  <a:lnTo>
                    <a:pt x="66" y="1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3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4" y="1"/>
                  </a:lnTo>
                  <a:lnTo>
                    <a:pt x="15" y="3"/>
                  </a:lnTo>
                  <a:lnTo>
                    <a:pt x="7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10" y="21"/>
                  </a:lnTo>
                  <a:lnTo>
                    <a:pt x="13" y="20"/>
                  </a:lnTo>
                  <a:lnTo>
                    <a:pt x="13" y="2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3" name="Oval 8"/>
          <p:cNvSpPr/>
          <p:nvPr/>
        </p:nvSpPr>
        <p:spPr>
          <a:xfrm>
            <a:off x="6088497" y="1938531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4" name="Group 51"/>
          <p:cNvGrpSpPr/>
          <p:nvPr/>
        </p:nvGrpSpPr>
        <p:grpSpPr>
          <a:xfrm>
            <a:off x="6281872" y="2143387"/>
            <a:ext cx="430744" cy="407783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15" name="Freeform 52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Freeform 53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Freeform 54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8" name="Freeform 55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9" name="Freeform 56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7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0" name="Freeform 57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5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3564696"/>
              <a:gd name="adj2" fmla="val 472204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432948"/>
              <a:gd name="adj2" fmla="val 2146174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Arc 6"/>
          <p:cNvSpPr/>
          <p:nvPr/>
        </p:nvSpPr>
        <p:spPr>
          <a:xfrm rot="5400000" flipV="1">
            <a:off x="2991433" y="1692518"/>
            <a:ext cx="4022239" cy="4022239"/>
          </a:xfrm>
          <a:prstGeom prst="arc">
            <a:avLst>
              <a:gd name="adj1" fmla="val 6008777"/>
              <a:gd name="adj2" fmla="val 7265912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BFEF5E1-0542-4B0A-84D2-29CAFE95F1C7}"/>
              </a:ext>
            </a:extLst>
          </p:cNvPr>
          <p:cNvSpPr/>
          <p:nvPr/>
        </p:nvSpPr>
        <p:spPr>
          <a:xfrm>
            <a:off x="1425138" y="3182978"/>
            <a:ext cx="31325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微软雅黑"/>
                <a:cs typeface="Arial" panose="020B0604020202020204" pitchFamily="34" charset="0"/>
              </a:rPr>
              <a:t>Web Application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cs"/>
            </a:endParaRPr>
          </a:p>
        </p:txBody>
      </p:sp>
      <p:sp>
        <p:nvSpPr>
          <p:cNvPr id="34" name="TextBox 69">
            <a:extLst>
              <a:ext uri="{FF2B5EF4-FFF2-40B4-BE49-F238E27FC236}">
                <a16:creationId xmlns:a16="http://schemas.microsoft.com/office/drawing/2014/main" id="{43FB5EF8-F305-4D5A-ACAA-07A512523311}"/>
              </a:ext>
            </a:extLst>
          </p:cNvPr>
          <p:cNvSpPr txBox="1"/>
          <p:nvPr/>
        </p:nvSpPr>
        <p:spPr>
          <a:xfrm>
            <a:off x="5235125" y="1060329"/>
            <a:ext cx="579219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前端：写文档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HTML / CSS / JavaScript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4D0CA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cs"/>
            </a:endParaRPr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CB54A042-EF0F-4984-BFCC-89B29DDCFA45}"/>
              </a:ext>
            </a:extLst>
          </p:cNvPr>
          <p:cNvSpPr/>
          <p:nvPr/>
        </p:nvSpPr>
        <p:spPr>
          <a:xfrm>
            <a:off x="4395602" y="1194337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9" name="TextBox 69">
            <a:extLst>
              <a:ext uri="{FF2B5EF4-FFF2-40B4-BE49-F238E27FC236}">
                <a16:creationId xmlns:a16="http://schemas.microsoft.com/office/drawing/2014/main" id="{3B687A31-EA50-4254-8247-F60BA5C6283C}"/>
              </a:ext>
            </a:extLst>
          </p:cNvPr>
          <p:cNvSpPr txBox="1"/>
          <p:nvPr/>
        </p:nvSpPr>
        <p:spPr>
          <a:xfrm>
            <a:off x="5362171" y="5750511"/>
            <a:ext cx="580518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网页服务器与逻辑或数据服务器通信</a:t>
            </a:r>
          </a:p>
        </p:txBody>
      </p:sp>
      <p:sp>
        <p:nvSpPr>
          <p:cNvPr id="40" name="Oval 35">
            <a:extLst>
              <a:ext uri="{FF2B5EF4-FFF2-40B4-BE49-F238E27FC236}">
                <a16:creationId xmlns:a16="http://schemas.microsoft.com/office/drawing/2014/main" id="{0FE97F98-17DD-4991-BC46-6CEF71E4C0EF}"/>
              </a:ext>
            </a:extLst>
          </p:cNvPr>
          <p:cNvSpPr/>
          <p:nvPr/>
        </p:nvSpPr>
        <p:spPr>
          <a:xfrm>
            <a:off x="4417631" y="5430437"/>
            <a:ext cx="817494" cy="817494"/>
          </a:xfrm>
          <a:prstGeom prst="ellipse">
            <a:avLst/>
          </a:prstGeom>
          <a:gradFill flip="none" rotWithShape="1">
            <a:gsLst>
              <a:gs pos="87000">
                <a:srgbClr val="2A9995">
                  <a:alpha val="40000"/>
                </a:srgbClr>
              </a:gs>
              <a:gs pos="0">
                <a:srgbClr val="8EE0DC">
                  <a:alpha val="78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81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9" grpId="0"/>
          <p:bldP spid="3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9" grpId="0"/>
          <p:bldP spid="34" grpId="0"/>
          <p:bldP spid="39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00EDAEB-EDAC-476C-82E2-1AB6707F6A0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D21BE330-DAD1-4DFF-8AF0-63FD660C69A9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A2040DA-5564-4E25-A9DE-9D1AE6F27287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6A53A9D-F553-4FAC-8E29-AF117A215EE3}"/>
              </a:ext>
            </a:extLst>
          </p:cNvPr>
          <p:cNvSpPr/>
          <p:nvPr/>
        </p:nvSpPr>
        <p:spPr>
          <a:xfrm>
            <a:off x="1017388" y="409286"/>
            <a:ext cx="970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6. </a:t>
            </a:r>
            <a:r>
              <a:rPr lang="zh-CN" altLang="en-US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碎碎念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C90129-5499-45C3-83B9-C8CBEB03409C}"/>
              </a:ext>
            </a:extLst>
          </p:cNvPr>
          <p:cNvSpPr/>
          <p:nvPr/>
        </p:nvSpPr>
        <p:spPr>
          <a:xfrm>
            <a:off x="609495" y="1366736"/>
            <a:ext cx="99917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判断权限？维护用户登录态（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cookie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写文档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跨域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用框架时遵循框架标签规范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4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009AF2-3213-4802-87A7-B09EFD1CED09}"/>
              </a:ext>
            </a:extLst>
          </p:cNvPr>
          <p:cNvGrpSpPr/>
          <p:nvPr/>
        </p:nvGrpSpPr>
        <p:grpSpPr>
          <a:xfrm rot="10800000">
            <a:off x="5146718" y="5461298"/>
            <a:ext cx="552129" cy="432660"/>
            <a:chOff x="6692385" y="689359"/>
            <a:chExt cx="552129" cy="432660"/>
          </a:xfrm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0F28C837-7BD2-47E3-B982-7CCBB5C19D6C}"/>
                </a:ext>
              </a:extLst>
            </p:cNvPr>
            <p:cNvSpPr/>
            <p:nvPr/>
          </p:nvSpPr>
          <p:spPr>
            <a:xfrm>
              <a:off x="6692385" y="689359"/>
              <a:ext cx="552129" cy="4326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箭头: 右 4">
              <a:extLst>
                <a:ext uri="{FF2B5EF4-FFF2-40B4-BE49-F238E27FC236}">
                  <a16:creationId xmlns:a16="http://schemas.microsoft.com/office/drawing/2014/main" id="{3133D107-E7CF-4040-AE26-8DA3660179C1}"/>
                </a:ext>
              </a:extLst>
            </p:cNvPr>
            <p:cNvSpPr txBox="1"/>
            <p:nvPr/>
          </p:nvSpPr>
          <p:spPr>
            <a:xfrm>
              <a:off x="6692385" y="775891"/>
              <a:ext cx="422331" cy="2595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4E4DDA1-EB56-4B2D-A677-B5F42B3224A9}"/>
              </a:ext>
            </a:extLst>
          </p:cNvPr>
          <p:cNvSpPr/>
          <p:nvPr/>
        </p:nvSpPr>
        <p:spPr>
          <a:xfrm rot="10800000">
            <a:off x="2677241" y="5468699"/>
            <a:ext cx="552129" cy="43266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箭头: 右 4">
            <a:extLst>
              <a:ext uri="{FF2B5EF4-FFF2-40B4-BE49-F238E27FC236}">
                <a16:creationId xmlns:a16="http://schemas.microsoft.com/office/drawing/2014/main" id="{D3CE51ED-F45E-4818-B49A-D04DDD0B3045}"/>
              </a:ext>
            </a:extLst>
          </p:cNvPr>
          <p:cNvSpPr txBox="1"/>
          <p:nvPr/>
        </p:nvSpPr>
        <p:spPr>
          <a:xfrm rot="10800000">
            <a:off x="2807039" y="5555231"/>
            <a:ext cx="422331" cy="2595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00B36C-009F-4A21-BEF8-59A96E3C9558}"/>
              </a:ext>
            </a:extLst>
          </p:cNvPr>
          <p:cNvGrpSpPr/>
          <p:nvPr/>
        </p:nvGrpSpPr>
        <p:grpSpPr>
          <a:xfrm>
            <a:off x="8219208" y="184538"/>
            <a:ext cx="3823855" cy="966168"/>
            <a:chOff x="2578690" y="2366629"/>
            <a:chExt cx="7423229" cy="17038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86D964D-4A5D-4B64-9FF4-7D73FB273B95}"/>
                </a:ext>
              </a:extLst>
            </p:cNvPr>
            <p:cNvSpPr txBox="1"/>
            <p:nvPr/>
          </p:nvSpPr>
          <p:spPr>
            <a:xfrm>
              <a:off x="2578690" y="2512545"/>
              <a:ext cx="2353725" cy="1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rPr>
                <a:t>12360</a:t>
              </a:r>
              <a:endParaRPr lang="zh-CN" altLang="en-US" sz="4000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8511B8-DF64-4922-B72E-28E9761ECE5C}"/>
                </a:ext>
              </a:extLst>
            </p:cNvPr>
            <p:cNvSpPr/>
            <p:nvPr/>
          </p:nvSpPr>
          <p:spPr>
            <a:xfrm>
              <a:off x="4734515" y="2366629"/>
              <a:ext cx="37201" cy="1671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9E82362-A386-4979-9992-8106EE0F966C}"/>
                </a:ext>
              </a:extLst>
            </p:cNvPr>
            <p:cNvSpPr txBox="1"/>
            <p:nvPr/>
          </p:nvSpPr>
          <p:spPr>
            <a:xfrm>
              <a:off x="4863582" y="2481566"/>
              <a:ext cx="5098967" cy="70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火车票管理系统</a:t>
              </a:r>
              <a:r>
                <a:rPr lang="en-US" altLang="zh-CN" sz="2000" b="1" baseline="300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+mj-ea"/>
                </a:rPr>
                <a:t>Lite</a:t>
              </a:r>
              <a:endParaRPr lang="zh-CN" altLang="en-US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6C9BB0C-7F85-41BF-96CF-465F9B221E35}"/>
                </a:ext>
              </a:extLst>
            </p:cNvPr>
            <p:cNvSpPr txBox="1"/>
            <p:nvPr/>
          </p:nvSpPr>
          <p:spPr>
            <a:xfrm>
              <a:off x="4902951" y="3500553"/>
              <a:ext cx="5098968" cy="5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Smart &amp; Simple Train Ticket Booking System </a:t>
              </a:r>
              <a:r>
                <a:rPr lang="en-US" altLang="zh-CN" sz="900" baseline="300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Lite</a:t>
              </a:r>
              <a:endParaRPr lang="zh-CN" altLang="en-US" sz="9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ED1BAC0-D02B-4CB8-8609-BA28A4B7EEC4}"/>
                </a:ext>
              </a:extLst>
            </p:cNvPr>
            <p:cNvCxnSpPr/>
            <p:nvPr/>
          </p:nvCxnSpPr>
          <p:spPr>
            <a:xfrm>
              <a:off x="4902952" y="3446650"/>
              <a:ext cx="5098967" cy="0"/>
            </a:xfrm>
            <a:prstGeom prst="line">
              <a:avLst/>
            </a:prstGeom>
            <a:ln w="22225">
              <a:solidFill>
                <a:schemeClr val="bg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6B52F6D-A6A2-46E6-AA09-5C3A48612FA4}"/>
              </a:ext>
            </a:extLst>
          </p:cNvPr>
          <p:cNvSpPr/>
          <p:nvPr/>
        </p:nvSpPr>
        <p:spPr>
          <a:xfrm>
            <a:off x="892267" y="1384935"/>
            <a:ext cx="9991756" cy="33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JavaScript</a:t>
            </a:r>
            <a:r>
              <a:rPr lang="zh-CN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jQuery</a:t>
            </a:r>
            <a:r>
              <a:rPr lang="zh-CN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bootstrap4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PHP 7.2  Nginx 1.17  C++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服务与逻辑分离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Windows Server 2016 Data Center  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腾讯云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Windows Server 2019 Data Center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上的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WSL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Ubuntu 18.04 LTS 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阿里云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PHP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C++ 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socket</a:t>
            </a:r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通信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D33FC7-E1FC-4BD8-9614-92C2EE8FD5D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F1F9C2C-7008-4FB5-A9DD-1FC598124AD7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524ED05-B1DE-4193-AB21-97D64F7276D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319F6B2-BF12-4B5A-8AD0-2266B41D87D5}"/>
              </a:ext>
            </a:extLst>
          </p:cNvPr>
          <p:cNvSpPr/>
          <p:nvPr/>
        </p:nvSpPr>
        <p:spPr>
          <a:xfrm>
            <a:off x="1017388" y="4092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技术栈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68A9553-22C1-4EBB-9B57-6A22D665912F}"/>
              </a:ext>
            </a:extLst>
          </p:cNvPr>
          <p:cNvSpPr/>
          <p:nvPr/>
        </p:nvSpPr>
        <p:spPr>
          <a:xfrm>
            <a:off x="955357" y="5161649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网页客户端（用户侧）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58EDA52-EE60-4069-A203-F6C4550447DC}"/>
              </a:ext>
            </a:extLst>
          </p:cNvPr>
          <p:cNvSpPr/>
          <p:nvPr/>
        </p:nvSpPr>
        <p:spPr>
          <a:xfrm>
            <a:off x="3639623" y="5477153"/>
            <a:ext cx="548420" cy="432660"/>
          </a:xfrm>
          <a:custGeom>
            <a:avLst/>
            <a:gdLst>
              <a:gd name="connsiteX0" fmla="*/ 0 w 548420"/>
              <a:gd name="connsiteY0" fmla="*/ 86532 h 432660"/>
              <a:gd name="connsiteX1" fmla="*/ 332090 w 548420"/>
              <a:gd name="connsiteY1" fmla="*/ 86532 h 432660"/>
              <a:gd name="connsiteX2" fmla="*/ 332090 w 548420"/>
              <a:gd name="connsiteY2" fmla="*/ 0 h 432660"/>
              <a:gd name="connsiteX3" fmla="*/ 548420 w 548420"/>
              <a:gd name="connsiteY3" fmla="*/ 216330 h 432660"/>
              <a:gd name="connsiteX4" fmla="*/ 332090 w 548420"/>
              <a:gd name="connsiteY4" fmla="*/ 432660 h 432660"/>
              <a:gd name="connsiteX5" fmla="*/ 332090 w 548420"/>
              <a:gd name="connsiteY5" fmla="*/ 346128 h 432660"/>
              <a:gd name="connsiteX6" fmla="*/ 0 w 548420"/>
              <a:gd name="connsiteY6" fmla="*/ 346128 h 432660"/>
              <a:gd name="connsiteX7" fmla="*/ 0 w 548420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420" h="432660">
                <a:moveTo>
                  <a:pt x="0" y="86532"/>
                </a:moveTo>
                <a:lnTo>
                  <a:pt x="332090" y="86532"/>
                </a:lnTo>
                <a:lnTo>
                  <a:pt x="332090" y="0"/>
                </a:lnTo>
                <a:lnTo>
                  <a:pt x="548420" y="216330"/>
                </a:lnTo>
                <a:lnTo>
                  <a:pt x="332090" y="432660"/>
                </a:lnTo>
                <a:lnTo>
                  <a:pt x="332090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C85BC7-12BC-45CC-B872-F97EB161AC98}"/>
              </a:ext>
            </a:extLst>
          </p:cNvPr>
          <p:cNvSpPr/>
          <p:nvPr/>
        </p:nvSpPr>
        <p:spPr>
          <a:xfrm>
            <a:off x="3397793" y="5161649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sz="2000" kern="1200" dirty="0"/>
              <a:t>后端服务器</a:t>
            </a:r>
            <a:r>
              <a:rPr lang="zh-CN" altLang="en-US" sz="2000" kern="1200" dirty="0"/>
              <a:t>（</a:t>
            </a:r>
            <a:r>
              <a:rPr lang="en-US" altLang="zh-CN" sz="2000" kern="1200" dirty="0"/>
              <a:t>PHP</a:t>
            </a:r>
            <a:r>
              <a:rPr lang="zh-CN" altLang="en-US" sz="2000" kern="1200" dirty="0"/>
              <a:t>）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93D58CE-48DF-4C49-BABE-0294826580F4}"/>
              </a:ext>
            </a:extLst>
          </p:cNvPr>
          <p:cNvSpPr/>
          <p:nvPr/>
        </p:nvSpPr>
        <p:spPr>
          <a:xfrm>
            <a:off x="5333110" y="5462775"/>
            <a:ext cx="485071" cy="432660"/>
          </a:xfrm>
          <a:custGeom>
            <a:avLst/>
            <a:gdLst>
              <a:gd name="connsiteX0" fmla="*/ 0 w 485071"/>
              <a:gd name="connsiteY0" fmla="*/ 86532 h 432660"/>
              <a:gd name="connsiteX1" fmla="*/ 268741 w 485071"/>
              <a:gd name="connsiteY1" fmla="*/ 86532 h 432660"/>
              <a:gd name="connsiteX2" fmla="*/ 268741 w 485071"/>
              <a:gd name="connsiteY2" fmla="*/ 0 h 432660"/>
              <a:gd name="connsiteX3" fmla="*/ 485071 w 485071"/>
              <a:gd name="connsiteY3" fmla="*/ 216330 h 432660"/>
              <a:gd name="connsiteX4" fmla="*/ 268741 w 485071"/>
              <a:gd name="connsiteY4" fmla="*/ 432660 h 432660"/>
              <a:gd name="connsiteX5" fmla="*/ 268741 w 485071"/>
              <a:gd name="connsiteY5" fmla="*/ 346128 h 432660"/>
              <a:gd name="connsiteX6" fmla="*/ 0 w 485071"/>
              <a:gd name="connsiteY6" fmla="*/ 346128 h 432660"/>
              <a:gd name="connsiteX7" fmla="*/ 0 w 485071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071" h="432660">
                <a:moveTo>
                  <a:pt x="0" y="86532"/>
                </a:moveTo>
                <a:lnTo>
                  <a:pt x="268741" y="86532"/>
                </a:lnTo>
                <a:lnTo>
                  <a:pt x="268741" y="0"/>
                </a:lnTo>
                <a:lnTo>
                  <a:pt x="485071" y="216330"/>
                </a:lnTo>
                <a:lnTo>
                  <a:pt x="268741" y="432660"/>
                </a:lnTo>
                <a:lnTo>
                  <a:pt x="268741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D1FD38AA-B5E4-4EFA-8D27-E7243E287EF3}"/>
              </a:ext>
            </a:extLst>
          </p:cNvPr>
          <p:cNvSpPr/>
          <p:nvPr/>
        </p:nvSpPr>
        <p:spPr>
          <a:xfrm>
            <a:off x="5840228" y="5161649"/>
            <a:ext cx="1744596" cy="1046758"/>
          </a:xfrm>
          <a:custGeom>
            <a:avLst/>
            <a:gdLst>
              <a:gd name="connsiteX0" fmla="*/ 0 w 1744596"/>
              <a:gd name="connsiteY0" fmla="*/ 104676 h 1046758"/>
              <a:gd name="connsiteX1" fmla="*/ 104676 w 1744596"/>
              <a:gd name="connsiteY1" fmla="*/ 0 h 1046758"/>
              <a:gd name="connsiteX2" fmla="*/ 1639920 w 1744596"/>
              <a:gd name="connsiteY2" fmla="*/ 0 h 1046758"/>
              <a:gd name="connsiteX3" fmla="*/ 1744596 w 1744596"/>
              <a:gd name="connsiteY3" fmla="*/ 104676 h 1046758"/>
              <a:gd name="connsiteX4" fmla="*/ 1744596 w 1744596"/>
              <a:gd name="connsiteY4" fmla="*/ 942082 h 1046758"/>
              <a:gd name="connsiteX5" fmla="*/ 1639920 w 1744596"/>
              <a:gd name="connsiteY5" fmla="*/ 1046758 h 1046758"/>
              <a:gd name="connsiteX6" fmla="*/ 104676 w 1744596"/>
              <a:gd name="connsiteY6" fmla="*/ 1046758 h 1046758"/>
              <a:gd name="connsiteX7" fmla="*/ 0 w 1744596"/>
              <a:gd name="connsiteY7" fmla="*/ 942082 h 1046758"/>
              <a:gd name="connsiteX8" fmla="*/ 0 w 1744596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596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639920" y="0"/>
                </a:lnTo>
                <a:cubicBezTo>
                  <a:pt x="1697731" y="0"/>
                  <a:pt x="1744596" y="46865"/>
                  <a:pt x="1744596" y="104676"/>
                </a:cubicBezTo>
                <a:lnTo>
                  <a:pt x="1744596" y="942082"/>
                </a:lnTo>
                <a:cubicBezTo>
                  <a:pt x="1744596" y="999893"/>
                  <a:pt x="1697731" y="1046758"/>
                  <a:pt x="1639920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kern="1200" dirty="0"/>
              <a:t>C++ socket server</a:t>
            </a:r>
            <a:r>
              <a:rPr lang="zh-CN" altLang="en-US" sz="2000" kern="1200" dirty="0"/>
              <a:t>中间件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24B287C-1ACB-4D0E-A3DA-2DEC3C1709DA}"/>
              </a:ext>
            </a:extLst>
          </p:cNvPr>
          <p:cNvSpPr/>
          <p:nvPr/>
        </p:nvSpPr>
        <p:spPr>
          <a:xfrm>
            <a:off x="7647212" y="5468698"/>
            <a:ext cx="552129" cy="432660"/>
          </a:xfrm>
          <a:custGeom>
            <a:avLst/>
            <a:gdLst>
              <a:gd name="connsiteX0" fmla="*/ 0 w 552129"/>
              <a:gd name="connsiteY0" fmla="*/ 86532 h 432660"/>
              <a:gd name="connsiteX1" fmla="*/ 335799 w 552129"/>
              <a:gd name="connsiteY1" fmla="*/ 86532 h 432660"/>
              <a:gd name="connsiteX2" fmla="*/ 335799 w 552129"/>
              <a:gd name="connsiteY2" fmla="*/ 0 h 432660"/>
              <a:gd name="connsiteX3" fmla="*/ 552129 w 552129"/>
              <a:gd name="connsiteY3" fmla="*/ 216330 h 432660"/>
              <a:gd name="connsiteX4" fmla="*/ 335799 w 552129"/>
              <a:gd name="connsiteY4" fmla="*/ 432660 h 432660"/>
              <a:gd name="connsiteX5" fmla="*/ 335799 w 552129"/>
              <a:gd name="connsiteY5" fmla="*/ 346128 h 432660"/>
              <a:gd name="connsiteX6" fmla="*/ 0 w 552129"/>
              <a:gd name="connsiteY6" fmla="*/ 346128 h 432660"/>
              <a:gd name="connsiteX7" fmla="*/ 0 w 552129"/>
              <a:gd name="connsiteY7" fmla="*/ 86532 h 4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129" h="432660">
                <a:moveTo>
                  <a:pt x="0" y="86532"/>
                </a:moveTo>
                <a:lnTo>
                  <a:pt x="335799" y="86532"/>
                </a:lnTo>
                <a:lnTo>
                  <a:pt x="335799" y="0"/>
                </a:lnTo>
                <a:lnTo>
                  <a:pt x="552129" y="216330"/>
                </a:lnTo>
                <a:lnTo>
                  <a:pt x="335799" y="432660"/>
                </a:lnTo>
                <a:lnTo>
                  <a:pt x="335799" y="346128"/>
                </a:lnTo>
                <a:lnTo>
                  <a:pt x="0" y="346128"/>
                </a:lnTo>
                <a:lnTo>
                  <a:pt x="0" y="8653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532" rIns="129798" bIns="865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kern="120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3B5B6BC-19EB-4651-B5DB-515F6B079CA1}"/>
              </a:ext>
            </a:extLst>
          </p:cNvPr>
          <p:cNvSpPr/>
          <p:nvPr/>
        </p:nvSpPr>
        <p:spPr>
          <a:xfrm>
            <a:off x="8282664" y="5161649"/>
            <a:ext cx="1821271" cy="1046758"/>
          </a:xfrm>
          <a:custGeom>
            <a:avLst/>
            <a:gdLst>
              <a:gd name="connsiteX0" fmla="*/ 0 w 1821271"/>
              <a:gd name="connsiteY0" fmla="*/ 104676 h 1046758"/>
              <a:gd name="connsiteX1" fmla="*/ 104676 w 1821271"/>
              <a:gd name="connsiteY1" fmla="*/ 0 h 1046758"/>
              <a:gd name="connsiteX2" fmla="*/ 1716595 w 1821271"/>
              <a:gd name="connsiteY2" fmla="*/ 0 h 1046758"/>
              <a:gd name="connsiteX3" fmla="*/ 1821271 w 1821271"/>
              <a:gd name="connsiteY3" fmla="*/ 104676 h 1046758"/>
              <a:gd name="connsiteX4" fmla="*/ 1821271 w 1821271"/>
              <a:gd name="connsiteY4" fmla="*/ 942082 h 1046758"/>
              <a:gd name="connsiteX5" fmla="*/ 1716595 w 1821271"/>
              <a:gd name="connsiteY5" fmla="*/ 1046758 h 1046758"/>
              <a:gd name="connsiteX6" fmla="*/ 104676 w 1821271"/>
              <a:gd name="connsiteY6" fmla="*/ 1046758 h 1046758"/>
              <a:gd name="connsiteX7" fmla="*/ 0 w 1821271"/>
              <a:gd name="connsiteY7" fmla="*/ 942082 h 1046758"/>
              <a:gd name="connsiteX8" fmla="*/ 0 w 1821271"/>
              <a:gd name="connsiteY8" fmla="*/ 104676 h 10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1271" h="1046758">
                <a:moveTo>
                  <a:pt x="0" y="104676"/>
                </a:moveTo>
                <a:cubicBezTo>
                  <a:pt x="0" y="46865"/>
                  <a:pt x="46865" y="0"/>
                  <a:pt x="104676" y="0"/>
                </a:cubicBezTo>
                <a:lnTo>
                  <a:pt x="1716595" y="0"/>
                </a:lnTo>
                <a:cubicBezTo>
                  <a:pt x="1774406" y="0"/>
                  <a:pt x="1821271" y="46865"/>
                  <a:pt x="1821271" y="104676"/>
                </a:cubicBezTo>
                <a:lnTo>
                  <a:pt x="1821271" y="942082"/>
                </a:lnTo>
                <a:cubicBezTo>
                  <a:pt x="1821271" y="999893"/>
                  <a:pt x="1774406" y="1046758"/>
                  <a:pt x="1716595" y="1046758"/>
                </a:cubicBezTo>
                <a:lnTo>
                  <a:pt x="104676" y="1046758"/>
                </a:lnTo>
                <a:cubicBezTo>
                  <a:pt x="46865" y="1046758"/>
                  <a:pt x="0" y="999893"/>
                  <a:pt x="0" y="942082"/>
                </a:cubicBezTo>
                <a:lnTo>
                  <a:pt x="0" y="1046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58" tIns="106858" rIns="106858" bIns="10685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/>
              <a:t>基于</a:t>
            </a:r>
            <a:r>
              <a:rPr lang="en-US" altLang="zh-CN" sz="2000" kern="1200"/>
              <a:t>B+</a:t>
            </a:r>
            <a:r>
              <a:rPr lang="zh-CN" altLang="en-US" sz="2000" kern="1200"/>
              <a:t>树的后端数据库</a:t>
            </a:r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DE8EFE18-5C05-477F-A2CC-BAC4D05E5992}"/>
              </a:ext>
            </a:extLst>
          </p:cNvPr>
          <p:cNvSpPr txBox="1"/>
          <p:nvPr/>
        </p:nvSpPr>
        <p:spPr>
          <a:xfrm>
            <a:off x="5199794" y="5553166"/>
            <a:ext cx="618859" cy="2749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  <a:endParaRPr 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9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00B36C-009F-4A21-BEF8-59A96E3C9558}"/>
              </a:ext>
            </a:extLst>
          </p:cNvPr>
          <p:cNvGrpSpPr/>
          <p:nvPr/>
        </p:nvGrpSpPr>
        <p:grpSpPr>
          <a:xfrm>
            <a:off x="8219208" y="184538"/>
            <a:ext cx="3823855" cy="966168"/>
            <a:chOff x="2578690" y="2366629"/>
            <a:chExt cx="7423229" cy="17038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86D964D-4A5D-4B64-9FF4-7D73FB273B95}"/>
                </a:ext>
              </a:extLst>
            </p:cNvPr>
            <p:cNvSpPr txBox="1"/>
            <p:nvPr/>
          </p:nvSpPr>
          <p:spPr>
            <a:xfrm>
              <a:off x="2578690" y="2512545"/>
              <a:ext cx="2353725" cy="1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rPr>
                <a:t>12360</a:t>
              </a:r>
              <a:endParaRPr lang="zh-CN" altLang="en-US" sz="4000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8511B8-DF64-4922-B72E-28E9761ECE5C}"/>
                </a:ext>
              </a:extLst>
            </p:cNvPr>
            <p:cNvSpPr/>
            <p:nvPr/>
          </p:nvSpPr>
          <p:spPr>
            <a:xfrm>
              <a:off x="4734515" y="2366629"/>
              <a:ext cx="37201" cy="1671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9E82362-A386-4979-9992-8106EE0F966C}"/>
                </a:ext>
              </a:extLst>
            </p:cNvPr>
            <p:cNvSpPr txBox="1"/>
            <p:nvPr/>
          </p:nvSpPr>
          <p:spPr>
            <a:xfrm>
              <a:off x="4863582" y="2481566"/>
              <a:ext cx="5098967" cy="70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火车票管理系统</a:t>
              </a:r>
              <a:r>
                <a:rPr lang="en-US" altLang="zh-CN" sz="2000" b="1" baseline="300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+mj-ea"/>
                </a:rPr>
                <a:t>Lite</a:t>
              </a:r>
              <a:endParaRPr lang="zh-CN" altLang="en-US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6C9BB0C-7F85-41BF-96CF-465F9B221E35}"/>
                </a:ext>
              </a:extLst>
            </p:cNvPr>
            <p:cNvSpPr txBox="1"/>
            <p:nvPr/>
          </p:nvSpPr>
          <p:spPr>
            <a:xfrm>
              <a:off x="4902951" y="3500553"/>
              <a:ext cx="5098968" cy="5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Smart &amp; Simple Train Ticket Booking System </a:t>
              </a:r>
              <a:r>
                <a:rPr lang="en-US" altLang="zh-CN" sz="900" baseline="300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Lite</a:t>
              </a:r>
              <a:endParaRPr lang="zh-CN" altLang="en-US" sz="9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ED1BAC0-D02B-4CB8-8609-BA28A4B7EEC4}"/>
                </a:ext>
              </a:extLst>
            </p:cNvPr>
            <p:cNvCxnSpPr/>
            <p:nvPr/>
          </p:nvCxnSpPr>
          <p:spPr>
            <a:xfrm>
              <a:off x="4902952" y="3446650"/>
              <a:ext cx="5098967" cy="0"/>
            </a:xfrm>
            <a:prstGeom prst="line">
              <a:avLst/>
            </a:prstGeom>
            <a:ln w="22225">
              <a:solidFill>
                <a:schemeClr val="bg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D33FC7-E1FC-4BD8-9614-92C2EE8FD5DB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F1F9C2C-7008-4FB5-A9DD-1FC598124AD7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524ED05-B1DE-4193-AB21-97D64F7276D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319F6B2-BF12-4B5A-8AD0-2266B41D87D5}"/>
              </a:ext>
            </a:extLst>
          </p:cNvPr>
          <p:cNvSpPr/>
          <p:nvPr/>
        </p:nvSpPr>
        <p:spPr>
          <a:xfrm>
            <a:off x="1017388" y="40928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功能结构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42592F5-2AF3-4D26-AE3A-937629310055}"/>
              </a:ext>
            </a:extLst>
          </p:cNvPr>
          <p:cNvSpPr/>
          <p:nvPr/>
        </p:nvSpPr>
        <p:spPr>
          <a:xfrm>
            <a:off x="656385" y="1737796"/>
            <a:ext cx="5550374" cy="486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首页（快捷查票）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车次操作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添加车次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查询与管理车次（发布、删除）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车票操作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查询车票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查询换乘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购买车票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购票查询与退票*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用户管理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添加用户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用户信息查询修改（含购票退票信息）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登录、注册、注销</a:t>
            </a:r>
            <a:endParaRPr lang="en-US" altLang="zh-CN" sz="2000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1004625-750C-4134-AD22-5C838B6C6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8055" r="19993" b="10144"/>
          <a:stretch/>
        </p:blipFill>
        <p:spPr bwMode="auto">
          <a:xfrm>
            <a:off x="6674869" y="1737796"/>
            <a:ext cx="5328858" cy="49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5A0203-7B2E-4B9A-A8A4-7B60BE871FBD}"/>
              </a:ext>
            </a:extLst>
          </p:cNvPr>
          <p:cNvSpPr txBox="1"/>
          <p:nvPr/>
        </p:nvSpPr>
        <p:spPr>
          <a:xfrm>
            <a:off x="1973179" y="1095759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2A99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页面 </a:t>
            </a:r>
            <a:r>
              <a:rPr lang="en-US" altLang="zh-CN" sz="2800" dirty="0">
                <a:solidFill>
                  <a:srgbClr val="2A99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					</a:t>
            </a:r>
            <a:r>
              <a:rPr lang="zh-CN" altLang="en-US" sz="2800" dirty="0">
                <a:solidFill>
                  <a:srgbClr val="2A99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2408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7B534B-E5DA-431A-A23F-F057E89CC2A1}"/>
              </a:ext>
            </a:extLst>
          </p:cNvPr>
          <p:cNvGrpSpPr/>
          <p:nvPr/>
        </p:nvGrpSpPr>
        <p:grpSpPr>
          <a:xfrm>
            <a:off x="8219208" y="184538"/>
            <a:ext cx="3823855" cy="966168"/>
            <a:chOff x="2578690" y="2366629"/>
            <a:chExt cx="7423229" cy="17038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C84D10F-64EB-4FDC-A128-C626303FD9A1}"/>
                </a:ext>
              </a:extLst>
            </p:cNvPr>
            <p:cNvSpPr txBox="1"/>
            <p:nvPr/>
          </p:nvSpPr>
          <p:spPr>
            <a:xfrm>
              <a:off x="2578690" y="2512545"/>
              <a:ext cx="2353725" cy="1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rPr>
                <a:t>12360</a:t>
              </a:r>
              <a:endParaRPr lang="zh-CN" altLang="en-US" sz="4000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6B72709-355B-4384-8471-3279514FA84A}"/>
                </a:ext>
              </a:extLst>
            </p:cNvPr>
            <p:cNvSpPr/>
            <p:nvPr/>
          </p:nvSpPr>
          <p:spPr>
            <a:xfrm>
              <a:off x="4734515" y="2366629"/>
              <a:ext cx="37201" cy="1671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1B6C8B6-C69D-4156-ADC0-9B790541C7BE}"/>
                </a:ext>
              </a:extLst>
            </p:cNvPr>
            <p:cNvSpPr txBox="1"/>
            <p:nvPr/>
          </p:nvSpPr>
          <p:spPr>
            <a:xfrm>
              <a:off x="4863582" y="2481566"/>
              <a:ext cx="5098967" cy="70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火车票管理系统</a:t>
              </a:r>
              <a:r>
                <a:rPr lang="en-US" altLang="zh-CN" sz="2000" b="1" baseline="300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+mj-ea"/>
                </a:rPr>
                <a:t>Lite</a:t>
              </a:r>
              <a:endParaRPr lang="zh-CN" altLang="en-US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2D4C50D-39C9-463C-84F7-F4A152498450}"/>
                </a:ext>
              </a:extLst>
            </p:cNvPr>
            <p:cNvSpPr txBox="1"/>
            <p:nvPr/>
          </p:nvSpPr>
          <p:spPr>
            <a:xfrm>
              <a:off x="4902951" y="3500553"/>
              <a:ext cx="5098968" cy="5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Smart &amp; Simple Train Ticket Booking System </a:t>
              </a:r>
              <a:r>
                <a:rPr lang="en-US" altLang="zh-CN" sz="900" baseline="300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Lite</a:t>
              </a:r>
              <a:endParaRPr lang="zh-CN" altLang="en-US" sz="9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698A89-142F-4335-9EA6-374925F9EADF}"/>
                </a:ext>
              </a:extLst>
            </p:cNvPr>
            <p:cNvCxnSpPr/>
            <p:nvPr/>
          </p:nvCxnSpPr>
          <p:spPr>
            <a:xfrm>
              <a:off x="4902952" y="3446650"/>
              <a:ext cx="5098967" cy="0"/>
            </a:xfrm>
            <a:prstGeom prst="line">
              <a:avLst/>
            </a:prstGeom>
            <a:ln w="22225">
              <a:solidFill>
                <a:schemeClr val="bg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EAB93DA4-EDF5-4A26-AB0C-DB27D96F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23734"/>
            <a:ext cx="8686800" cy="42105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F5D19D-939A-4DCD-965D-7E8BF5DFF84B}"/>
              </a:ext>
            </a:extLst>
          </p:cNvPr>
          <p:cNvSpPr txBox="1"/>
          <p:nvPr/>
        </p:nvSpPr>
        <p:spPr>
          <a:xfrm>
            <a:off x="457342" y="24159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侧边栏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645824-775E-465E-B66A-2D943C953E9F}"/>
              </a:ext>
            </a:extLst>
          </p:cNvPr>
          <p:cNvSpPr/>
          <p:nvPr/>
        </p:nvSpPr>
        <p:spPr>
          <a:xfrm>
            <a:off x="1266825" y="1323734"/>
            <a:ext cx="1410135" cy="421053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92AC5C-482D-4346-AC86-C08F8B36A85D}"/>
              </a:ext>
            </a:extLst>
          </p:cNvPr>
          <p:cNvSpPr/>
          <p:nvPr/>
        </p:nvSpPr>
        <p:spPr>
          <a:xfrm>
            <a:off x="2704897" y="1323765"/>
            <a:ext cx="7248728" cy="349703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ADAB45-0DFC-4AEF-A2F7-EA6604F13F1C}"/>
              </a:ext>
            </a:extLst>
          </p:cNvPr>
          <p:cNvSpPr txBox="1"/>
          <p:nvPr/>
        </p:nvSpPr>
        <p:spPr>
          <a:xfrm>
            <a:off x="10001158" y="1323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状态栏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68AD77-A670-456F-9EA9-21E02855CAA5}"/>
              </a:ext>
            </a:extLst>
          </p:cNvPr>
          <p:cNvSpPr txBox="1"/>
          <p:nvPr/>
        </p:nvSpPr>
        <p:spPr>
          <a:xfrm>
            <a:off x="3555646" y="6042490"/>
            <a:ext cx="508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*感谢来自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focus admin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的部分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文件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**仅为样例说明图，可能与实际不同效果详情请见演示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933A5B2-DA7E-4EB0-9007-A4D05B5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0" y="1693066"/>
            <a:ext cx="7123474" cy="5329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56B0D12-07B3-4367-B071-ECA969C569EA}"/>
              </a:ext>
            </a:extLst>
          </p:cNvPr>
          <p:cNvSpPr/>
          <p:nvPr/>
        </p:nvSpPr>
        <p:spPr>
          <a:xfrm>
            <a:off x="2700540" y="1685173"/>
            <a:ext cx="7258253" cy="5329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6DB326-81A6-469D-8526-551041D86A46}"/>
              </a:ext>
            </a:extLst>
          </p:cNvPr>
          <p:cNvSpPr txBox="1"/>
          <p:nvPr/>
        </p:nvSpPr>
        <p:spPr>
          <a:xfrm>
            <a:off x="9996802" y="1662283"/>
            <a:ext cx="138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标题与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面包屑导航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BFAD85-42E6-4CB2-A4D8-D09828B33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13"/>
          <a:stretch/>
        </p:blipFill>
        <p:spPr>
          <a:xfrm>
            <a:off x="2752231" y="2873156"/>
            <a:ext cx="7123474" cy="26610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F0F147-DC59-40D5-B318-A0E7EBD1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168" y="2245650"/>
            <a:ext cx="7123474" cy="6484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5E3B68-F11C-45BA-A96C-E82F92675467}"/>
              </a:ext>
            </a:extLst>
          </p:cNvPr>
          <p:cNvSpPr/>
          <p:nvPr/>
        </p:nvSpPr>
        <p:spPr>
          <a:xfrm>
            <a:off x="2712517" y="2215305"/>
            <a:ext cx="7248728" cy="64633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27C9E8-D2A5-4A4B-8BDB-1C28703A3612}"/>
              </a:ext>
            </a:extLst>
          </p:cNvPr>
          <p:cNvSpPr txBox="1"/>
          <p:nvPr/>
        </p:nvSpPr>
        <p:spPr>
          <a:xfrm>
            <a:off x="9987277" y="2367133"/>
            <a:ext cx="157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搜索与概况信息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80CAD1-22DE-4ABA-90B9-0178BB3D48CE}"/>
              </a:ext>
            </a:extLst>
          </p:cNvPr>
          <p:cNvSpPr/>
          <p:nvPr/>
        </p:nvSpPr>
        <p:spPr>
          <a:xfrm>
            <a:off x="2712516" y="2843955"/>
            <a:ext cx="7248728" cy="2717802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37DE31-25AA-43D0-8E39-CC2CBBB4967A}"/>
              </a:ext>
            </a:extLst>
          </p:cNvPr>
          <p:cNvSpPr txBox="1"/>
          <p:nvPr/>
        </p:nvSpPr>
        <p:spPr>
          <a:xfrm>
            <a:off x="9966997" y="3385565"/>
            <a:ext cx="1739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主体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一到两个</a:t>
            </a:r>
            <a:r>
              <a:rPr lang="en-US" altLang="zh-CN" sz="1400" dirty="0">
                <a:solidFill>
                  <a:schemeClr val="bg1"/>
                </a:solidFill>
              </a:rPr>
              <a:t>card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左右或上下分列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填写表单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表格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个性化卡片信息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10AF64-AB97-4DA4-A0B4-937A65D0D777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CBD3EAFA-162E-4A59-BC49-66B9B3516173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637A0DD-3D95-47D7-A8F0-421DDAC90914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1DCE6BE-995E-4094-99F3-3FFC12ECC31A}"/>
              </a:ext>
            </a:extLst>
          </p:cNvPr>
          <p:cNvSpPr/>
          <p:nvPr/>
        </p:nvSpPr>
        <p:spPr>
          <a:xfrm>
            <a:off x="1017388" y="40928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页面样例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7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419E20-89DD-4349-8653-7530709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4762E1-158B-428D-8450-65C45432994C}"/>
              </a:ext>
            </a:extLst>
          </p:cNvPr>
          <p:cNvSpPr txBox="1"/>
          <p:nvPr/>
        </p:nvSpPr>
        <p:spPr>
          <a:xfrm>
            <a:off x="8915400" y="642257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Credit to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范舟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@ACM Class 2016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CC6C59-DB29-446E-87D0-C9F40F0A33C0}"/>
              </a:ext>
            </a:extLst>
          </p:cNvPr>
          <p:cNvSpPr txBox="1"/>
          <p:nvPr/>
        </p:nvSpPr>
        <p:spPr>
          <a:xfrm>
            <a:off x="940420" y="5222242"/>
            <a:ext cx="4672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个人主页（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，博客），班级主页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项目</a:t>
            </a:r>
            <a:r>
              <a:rPr lang="en-US" altLang="zh-CN" dirty="0">
                <a:solidFill>
                  <a:schemeClr val="bg1"/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TesutoHime</a:t>
            </a:r>
            <a:r>
              <a:rPr lang="en-US" altLang="zh-CN" dirty="0">
                <a:solidFill>
                  <a:schemeClr val="bg1"/>
                </a:solidFill>
              </a:rPr>
              <a:t> ACM Class </a:t>
            </a:r>
            <a:r>
              <a:rPr lang="en-US" altLang="zh-CN" dirty="0" err="1">
                <a:solidFill>
                  <a:schemeClr val="bg1"/>
                </a:solidFill>
              </a:rPr>
              <a:t>OnlineJudge</a:t>
            </a:r>
            <a:r>
              <a:rPr lang="en-US" altLang="zh-CN" dirty="0">
                <a:solidFill>
                  <a:schemeClr val="bg1"/>
                </a:solidFill>
              </a:rPr>
              <a:t>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ACM Share Platform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6D09D03-26D2-46A7-A6D4-361886DC866A}"/>
              </a:ext>
            </a:extLst>
          </p:cNvPr>
          <p:cNvGrpSpPr/>
          <p:nvPr/>
        </p:nvGrpSpPr>
        <p:grpSpPr>
          <a:xfrm>
            <a:off x="2325511" y="2216891"/>
            <a:ext cx="7739354" cy="1600962"/>
            <a:chOff x="4863582" y="2481565"/>
            <a:chExt cx="5226563" cy="1600962"/>
          </a:xfrm>
        </p:grpSpPr>
        <p:sp>
          <p:nvSpPr>
            <p:cNvPr id="55" name="文本框 54"/>
            <p:cNvSpPr txBox="1"/>
            <p:nvPr/>
          </p:nvSpPr>
          <p:spPr>
            <a:xfrm>
              <a:off x="4863582" y="2481565"/>
              <a:ext cx="50989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b="1" dirty="0">
                  <a:solidFill>
                    <a:schemeClr val="bg1"/>
                  </a:solidFill>
                  <a:latin typeface="+mj-ea"/>
                  <a:ea typeface="+mj-ea"/>
                </a:rPr>
                <a:t>Web</a:t>
              </a:r>
              <a:r>
                <a:rPr lang="zh-CN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应用程序开发</a:t>
              </a:r>
              <a:r>
                <a:rPr lang="zh-CN" altLang="en-US" sz="5400" b="1" dirty="0">
                  <a:solidFill>
                    <a:srgbClr val="FF0000"/>
                  </a:solidFill>
                  <a:latin typeface="+mj-ea"/>
                  <a:ea typeface="+mj-ea"/>
                </a:rPr>
                <a:t>速成</a:t>
              </a:r>
              <a:endParaRPr lang="zh-CN" altLang="en-US" sz="5400" b="1" baseline="30000" dirty="0">
                <a:solidFill>
                  <a:srgbClr val="FF0000"/>
                </a:solidFill>
                <a:latin typeface="Bahnschrift Condensed" panose="020B0502040204020203" pitchFamily="34" charset="0"/>
                <a:ea typeface="+mj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991178" y="3661899"/>
              <a:ext cx="5098967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aseline="300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Crash Course on Web Application Development</a:t>
              </a:r>
              <a:endParaRPr lang="zh-CN" altLang="en-US" sz="3200" baseline="30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4902952" y="3446650"/>
              <a:ext cx="5098967" cy="0"/>
            </a:xfrm>
            <a:prstGeom prst="line">
              <a:avLst/>
            </a:prstGeom>
            <a:ln w="22225">
              <a:solidFill>
                <a:schemeClr val="bg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3BA263D-C946-4C6B-B6CB-04B9B0AA88D4}"/>
              </a:ext>
            </a:extLst>
          </p:cNvPr>
          <p:cNvSpPr txBox="1"/>
          <p:nvPr/>
        </p:nvSpPr>
        <p:spPr>
          <a:xfrm flipH="1">
            <a:off x="3546515" y="5446585"/>
            <a:ext cx="5098967" cy="114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Structures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cong258258 @ ACM Class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</a:p>
          <a:p>
            <a:pPr algn="ctr">
              <a:lnSpc>
                <a:spcPts val="28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2021.4.19</a:t>
            </a:r>
          </a:p>
        </p:txBody>
      </p:sp>
    </p:spTree>
    <p:extLst>
      <p:ext uri="{BB962C8B-B14F-4D97-AF65-F5344CB8AC3E}">
        <p14:creationId xmlns:p14="http://schemas.microsoft.com/office/powerpoint/2010/main" val="4026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前端：写文档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127209"/>
            <a:ext cx="1073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网页就是一个包含文字，图片等内容的文档。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</a:rPr>
              <a:t>Word</a:t>
            </a:r>
            <a:r>
              <a:rPr lang="zh-CN" altLang="en-US" sz="2400" dirty="0">
                <a:solidFill>
                  <a:schemeClr val="bg1"/>
                </a:solidFill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</a:rPr>
              <a:t>PowerPoint</a:t>
            </a:r>
            <a:r>
              <a:rPr lang="zh-CN" altLang="en-US" sz="2400" dirty="0">
                <a:solidFill>
                  <a:schemeClr val="bg1"/>
                </a:solidFill>
              </a:rPr>
              <a:t>是写文档。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EFDCB0-BD5D-4475-BE0A-8C8EE8638660}"/>
              </a:ext>
            </a:extLst>
          </p:cNvPr>
          <p:cNvGrpSpPr/>
          <p:nvPr/>
        </p:nvGrpSpPr>
        <p:grpSpPr>
          <a:xfrm>
            <a:off x="1754276" y="2049664"/>
            <a:ext cx="8961518" cy="4399050"/>
            <a:chOff x="1635680" y="2416627"/>
            <a:chExt cx="8027646" cy="39406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72C06B-02D0-4295-8620-794F5DBB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8989" y="2416627"/>
              <a:ext cx="3774337" cy="394062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8E87356-4C83-4764-8B0D-360797E1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680" y="2416627"/>
              <a:ext cx="3619830" cy="394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9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前端：写文档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127209"/>
            <a:ext cx="1073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网页就是一个包含文字，图片等内容的文档。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</a:rPr>
              <a:t>Typora</a:t>
            </a:r>
            <a:r>
              <a:rPr lang="zh-CN" altLang="en-US" sz="2400" dirty="0">
                <a:solidFill>
                  <a:schemeClr val="bg1"/>
                </a:solidFill>
              </a:rPr>
              <a:t>写</a:t>
            </a:r>
            <a:r>
              <a:rPr lang="en-US" altLang="zh-CN" sz="2400" dirty="0">
                <a:solidFill>
                  <a:schemeClr val="bg1"/>
                </a:solidFill>
              </a:rPr>
              <a:t>markdown</a:t>
            </a:r>
            <a:r>
              <a:rPr lang="zh-CN" altLang="en-US" sz="2400" dirty="0">
                <a:solidFill>
                  <a:schemeClr val="bg1"/>
                </a:solidFill>
              </a:rPr>
              <a:t>是写文档。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A7211F-DCC9-4592-90FA-ED274DE70DF1}"/>
              </a:ext>
            </a:extLst>
          </p:cNvPr>
          <p:cNvGrpSpPr/>
          <p:nvPr/>
        </p:nvGrpSpPr>
        <p:grpSpPr>
          <a:xfrm>
            <a:off x="1017388" y="2224341"/>
            <a:ext cx="10065769" cy="4450582"/>
            <a:chOff x="1017388" y="2224341"/>
            <a:chExt cx="10065769" cy="44505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1AAD51-A806-4589-83B9-9A3790AA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1170" y="2224341"/>
              <a:ext cx="4231987" cy="445058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F5D8A1-6087-4FD0-9156-53FFFF9C2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388" y="2224342"/>
              <a:ext cx="4231987" cy="4450581"/>
            </a:xfrm>
            <a:prstGeom prst="rect">
              <a:avLst/>
            </a:prstGeom>
          </p:spPr>
        </p:pic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A36CA3B2-9214-4382-B8F6-40FA50C4D994}"/>
                </a:ext>
              </a:extLst>
            </p:cNvPr>
            <p:cNvSpPr/>
            <p:nvPr/>
          </p:nvSpPr>
          <p:spPr>
            <a:xfrm>
              <a:off x="5557777" y="4085028"/>
              <a:ext cx="1076445" cy="729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CA516B-BF57-466E-8B01-CDA853181975}"/>
              </a:ext>
            </a:extLst>
          </p:cNvPr>
          <p:cNvGrpSpPr/>
          <p:nvPr/>
        </p:nvGrpSpPr>
        <p:grpSpPr>
          <a:xfrm>
            <a:off x="8681162" y="409286"/>
            <a:ext cx="3275604" cy="1607936"/>
            <a:chOff x="1635680" y="2416627"/>
            <a:chExt cx="8027646" cy="394062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7E4FACC-4E9C-44DC-BF42-4E8B5CFF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989" y="2416627"/>
              <a:ext cx="3774337" cy="394062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DE87C5-6BF3-4A2F-AEA2-66A1063F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680" y="2416627"/>
              <a:ext cx="3619830" cy="394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9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前端：写文档</a:t>
            </a:r>
            <a:endParaRPr lang="zh-CN" altLang="en-US" sz="1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127209"/>
            <a:ext cx="1073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网页就是一个包含文字，图片等内容的文档。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用</a:t>
            </a:r>
            <a:r>
              <a:rPr lang="en-US" altLang="zh-CN" sz="2400" dirty="0">
                <a:solidFill>
                  <a:schemeClr val="bg1"/>
                </a:solidFill>
              </a:rPr>
              <a:t>overleaf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</a:rPr>
              <a:t>tex</a:t>
            </a:r>
            <a:r>
              <a:rPr lang="en-US" altLang="zh-CN" sz="2400" dirty="0">
                <a:solidFill>
                  <a:schemeClr val="bg1"/>
                </a:solidFill>
              </a:rPr>
              <a:t> studio</a:t>
            </a:r>
            <a:r>
              <a:rPr lang="zh-CN" altLang="en-US" sz="2400" dirty="0">
                <a:solidFill>
                  <a:schemeClr val="bg1"/>
                </a:solidFill>
              </a:rPr>
              <a:t>写</a:t>
            </a:r>
            <a:r>
              <a:rPr lang="en-US" altLang="zh-CN" sz="2400" dirty="0">
                <a:solidFill>
                  <a:schemeClr val="bg1"/>
                </a:solidFill>
              </a:rPr>
              <a:t>latex</a:t>
            </a:r>
            <a:r>
              <a:rPr lang="zh-CN" altLang="en-US" sz="2400" dirty="0">
                <a:solidFill>
                  <a:schemeClr val="bg1"/>
                </a:solidFill>
              </a:rPr>
              <a:t>是写文档。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A7211F-DCC9-4592-90FA-ED274DE70DF1}"/>
              </a:ext>
            </a:extLst>
          </p:cNvPr>
          <p:cNvGrpSpPr/>
          <p:nvPr/>
        </p:nvGrpSpPr>
        <p:grpSpPr>
          <a:xfrm>
            <a:off x="8662845" y="2434026"/>
            <a:ext cx="3293921" cy="1456408"/>
            <a:chOff x="1017388" y="2224341"/>
            <a:chExt cx="10065769" cy="44505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1AAD51-A806-4589-83B9-9A3790AA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1170" y="2224341"/>
              <a:ext cx="4231987" cy="445058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F5D8A1-6087-4FD0-9156-53FFFF9C2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388" y="2224342"/>
              <a:ext cx="4231987" cy="4450581"/>
            </a:xfrm>
            <a:prstGeom prst="rect">
              <a:avLst/>
            </a:prstGeom>
          </p:spPr>
        </p:pic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A36CA3B2-9214-4382-B8F6-40FA50C4D994}"/>
                </a:ext>
              </a:extLst>
            </p:cNvPr>
            <p:cNvSpPr/>
            <p:nvPr/>
          </p:nvSpPr>
          <p:spPr>
            <a:xfrm>
              <a:off x="5557777" y="4085028"/>
              <a:ext cx="1076445" cy="729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14A85A-7285-44D5-BA9E-F42E9C10B234}"/>
              </a:ext>
            </a:extLst>
          </p:cNvPr>
          <p:cNvGrpSpPr/>
          <p:nvPr/>
        </p:nvGrpSpPr>
        <p:grpSpPr>
          <a:xfrm>
            <a:off x="8681162" y="409286"/>
            <a:ext cx="3275604" cy="1607936"/>
            <a:chOff x="1635680" y="2416627"/>
            <a:chExt cx="8027646" cy="394062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B0FEE3E-E165-4E55-97A9-454BF8B08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989" y="2416627"/>
              <a:ext cx="3774337" cy="394062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9C7407D-DABC-4002-BC0C-691627E7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680" y="2416627"/>
              <a:ext cx="3619830" cy="394062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4A988A-DC45-4AC8-A5CF-78988FE5BEFF}"/>
              </a:ext>
            </a:extLst>
          </p:cNvPr>
          <p:cNvGrpSpPr/>
          <p:nvPr/>
        </p:nvGrpSpPr>
        <p:grpSpPr>
          <a:xfrm>
            <a:off x="491218" y="2083383"/>
            <a:ext cx="7903029" cy="4239646"/>
            <a:chOff x="491218" y="2083383"/>
            <a:chExt cx="7903029" cy="423964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3D20D46-C213-4AD0-8AF6-3F8D8A84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218" y="2083383"/>
              <a:ext cx="7903029" cy="4239646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5D206452-17CA-42D8-85EB-9B342F3CFF8E}"/>
                </a:ext>
              </a:extLst>
            </p:cNvPr>
            <p:cNvSpPr/>
            <p:nvPr/>
          </p:nvSpPr>
          <p:spPr>
            <a:xfrm>
              <a:off x="4229720" y="4203206"/>
              <a:ext cx="1076445" cy="729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90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528E922-48CC-4B58-93BC-D144B5A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4" y="2487517"/>
            <a:ext cx="8138674" cy="355644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39D5530-FCEA-4D1A-8072-04E62898186C}"/>
              </a:ext>
            </a:extLst>
          </p:cNvPr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B073E380-FCE3-4E56-8708-DDE8ECB08505}"/>
                </a:ext>
              </a:extLst>
            </p:cNvPr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8797213A-0468-47DE-961A-F616DCDA95C0}"/>
                </a:ext>
              </a:extLst>
            </p:cNvPr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ECA7D4-FD93-44C8-A117-EEE0757FFE3F}"/>
              </a:ext>
            </a:extLst>
          </p:cNvPr>
          <p:cNvSpPr/>
          <p:nvPr/>
        </p:nvSpPr>
        <p:spPr>
          <a:xfrm>
            <a:off x="1017388" y="409286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微软雅黑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前端：</a:t>
            </a:r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写文档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470DF-D6BE-49F9-A4D2-997ED539A514}"/>
              </a:ext>
            </a:extLst>
          </p:cNvPr>
          <p:cNvSpPr txBox="1"/>
          <p:nvPr/>
        </p:nvSpPr>
        <p:spPr>
          <a:xfrm>
            <a:off x="865093" y="1127209"/>
            <a:ext cx="1073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网页就是一个包含文字，图片等内容的文档。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用</a:t>
            </a:r>
            <a:r>
              <a:rPr lang="en-US" altLang="zh-CN" sz="2400" dirty="0">
                <a:solidFill>
                  <a:prstClr val="white"/>
                </a:solidFill>
                <a:latin typeface="Calibri"/>
                <a:ea typeface="微软雅黑"/>
              </a:rPr>
              <a:t>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TML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写网页是写文档。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A7211F-DCC9-4592-90FA-ED274DE70DF1}"/>
              </a:ext>
            </a:extLst>
          </p:cNvPr>
          <p:cNvGrpSpPr/>
          <p:nvPr/>
        </p:nvGrpSpPr>
        <p:grpSpPr>
          <a:xfrm>
            <a:off x="8662845" y="2434026"/>
            <a:ext cx="3293921" cy="1456408"/>
            <a:chOff x="1017388" y="2224341"/>
            <a:chExt cx="10065769" cy="44505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1AAD51-A806-4589-83B9-9A3790AA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170" y="2224341"/>
              <a:ext cx="4231987" cy="445058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F5D8A1-6087-4FD0-9156-53FFFF9C2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388" y="2224342"/>
              <a:ext cx="4231987" cy="4450581"/>
            </a:xfrm>
            <a:prstGeom prst="rect">
              <a:avLst/>
            </a:prstGeom>
          </p:spPr>
        </p:pic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A36CA3B2-9214-4382-B8F6-40FA50C4D994}"/>
                </a:ext>
              </a:extLst>
            </p:cNvPr>
            <p:cNvSpPr/>
            <p:nvPr/>
          </p:nvSpPr>
          <p:spPr>
            <a:xfrm>
              <a:off x="5557777" y="4085028"/>
              <a:ext cx="1076445" cy="729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14A85A-7285-44D5-BA9E-F42E9C10B234}"/>
              </a:ext>
            </a:extLst>
          </p:cNvPr>
          <p:cNvGrpSpPr/>
          <p:nvPr/>
        </p:nvGrpSpPr>
        <p:grpSpPr>
          <a:xfrm>
            <a:off x="8681162" y="409286"/>
            <a:ext cx="3275604" cy="1607936"/>
            <a:chOff x="1635680" y="2416627"/>
            <a:chExt cx="8027646" cy="394062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B0FEE3E-E165-4E55-97A9-454BF8B08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8989" y="2416627"/>
              <a:ext cx="3774337" cy="394062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9C7407D-DABC-4002-BC0C-691627E7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5680" y="2416627"/>
              <a:ext cx="3619830" cy="3940629"/>
            </a:xfrm>
            <a:prstGeom prst="rect">
              <a:avLst/>
            </a:prstGeom>
          </p:spPr>
        </p:pic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D206452-17CA-42D8-85EB-9B342F3CFF8E}"/>
              </a:ext>
            </a:extLst>
          </p:cNvPr>
          <p:cNvSpPr/>
          <p:nvPr/>
        </p:nvSpPr>
        <p:spPr>
          <a:xfrm>
            <a:off x="3822104" y="4139304"/>
            <a:ext cx="739803" cy="532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6DFDA8-99BC-4F69-A4C0-B7B5733564E8}"/>
              </a:ext>
            </a:extLst>
          </p:cNvPr>
          <p:cNvGrpSpPr/>
          <p:nvPr/>
        </p:nvGrpSpPr>
        <p:grpSpPr>
          <a:xfrm>
            <a:off x="8662845" y="4188177"/>
            <a:ext cx="3293921" cy="1855783"/>
            <a:chOff x="491218" y="2083383"/>
            <a:chExt cx="7903029" cy="423964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4898DE1-2CEB-4E98-B1A0-52D7548BE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218" y="2083383"/>
              <a:ext cx="7903029" cy="4239646"/>
            </a:xfrm>
            <a:prstGeom prst="rect">
              <a:avLst/>
            </a:prstGeom>
          </p:spPr>
        </p:pic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EDF238E9-41F5-4DE8-87DE-CD0894AC9BFB}"/>
                </a:ext>
              </a:extLst>
            </p:cNvPr>
            <p:cNvSpPr/>
            <p:nvPr/>
          </p:nvSpPr>
          <p:spPr>
            <a:xfrm>
              <a:off x="4229720" y="4203206"/>
              <a:ext cx="1076445" cy="729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84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2846</Words>
  <Application>Microsoft Office PowerPoint</Application>
  <PresentationFormat>宽屏</PresentationFormat>
  <Paragraphs>407</Paragraphs>
  <Slides>50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等线</vt:lpstr>
      <vt:lpstr>黑体</vt:lpstr>
      <vt:lpstr>微软雅黑</vt:lpstr>
      <vt:lpstr>Arial</vt:lpstr>
      <vt:lpstr>Arial</vt:lpstr>
      <vt:lpstr>Bahnschrift</vt:lpstr>
      <vt:lpstr>Bahnschrift Condensed</vt:lpstr>
      <vt:lpstr>Calibri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点线星球科技风</dc:title>
  <dc:creator>周聪</dc:creator>
  <cp:keywords>www.1ppt.com</cp:keywords>
  <dc:description>www.1ppt.com</dc:description>
  <cp:lastModifiedBy>周 聪</cp:lastModifiedBy>
  <cp:revision>77</cp:revision>
  <dcterms:created xsi:type="dcterms:W3CDTF">2017-03-10T09:23:09Z</dcterms:created>
  <dcterms:modified xsi:type="dcterms:W3CDTF">2021-04-19T09:57:49Z</dcterms:modified>
</cp:coreProperties>
</file>